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58" r:id="rId3"/>
    <p:sldId id="259" r:id="rId4"/>
    <p:sldId id="262" r:id="rId5"/>
    <p:sldId id="263" r:id="rId6"/>
    <p:sldId id="260" r:id="rId7"/>
    <p:sldId id="266" r:id="rId8"/>
    <p:sldId id="268" r:id="rId9"/>
    <p:sldId id="269" r:id="rId10"/>
    <p:sldId id="270" r:id="rId11"/>
    <p:sldId id="272" r:id="rId12"/>
    <p:sldId id="273" r:id="rId13"/>
    <p:sldId id="275" r:id="rId14"/>
    <p:sldId id="276" r:id="rId15"/>
    <p:sldId id="277" r:id="rId16"/>
    <p:sldId id="285" r:id="rId17"/>
    <p:sldId id="278" r:id="rId18"/>
    <p:sldId id="279" r:id="rId19"/>
    <p:sldId id="280" r:id="rId20"/>
    <p:sldId id="281" r:id="rId21"/>
    <p:sldId id="282" r:id="rId22"/>
    <p:sldId id="284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2" autoAdjust="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93794-0D13-4C1E-B7FB-9E8A62D8F233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1F5D3-6AA4-43E4-A986-DA4CF3C830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1F5D3-6AA4-43E4-A986-DA4CF3C830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98" y="60960"/>
            <a:ext cx="853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শুভ সকাল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1371600"/>
            <a:ext cx="868680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556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কোনো কোনো  মৌলের পরমাণুর সর্ববহিস্থ কক্ষপথে ১, ২ অথবা ৩ টি ইলেকট্রন থাকে , যা পরমাণুগুলো সহজে ত্যাগ করতে পারে।এ ধরনের মৌল হচ্ছে ধাতু।অপরদিকে কোনো কোনো মৌলের পরমাণুর সর্ববহিস্থ কক্ষপথে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5, 6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অথবা ৭ টি ইলেকট্রন থাকে।তারা সহজে ৩, ২, বা ১ টি ইলেকট্রন গ্রহন করে অষ্টক পূরণ করতে পারে।এ ধরনের  মৌল হচ্ছে অধাতু 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07719"/>
              </p:ext>
            </p:extLst>
          </p:nvPr>
        </p:nvGraphicFramePr>
        <p:xfrm>
          <a:off x="4005263" y="3184525"/>
          <a:ext cx="11334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Packager Shell Object" showAsIcon="1" r:id="rId3" imgW="1133280" imgH="488520" progId="Package">
                  <p:embed/>
                </p:oleObj>
              </mc:Choice>
              <mc:Fallback>
                <p:oleObj name="Packager Shell Object" showAsIcon="1" r:id="rId3" imgW="1133280" imgH="488520" progId="Package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3184525"/>
                        <a:ext cx="11334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304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nic_bond_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" y="152400"/>
            <a:ext cx="9144000" cy="6705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5943600" cy="3276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5000" y="4495800"/>
            <a:ext cx="53340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আয়নিক বন্ধন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6000" dirty="0" smtClean="0">
                <a:latin typeface="NikoshBAN" pitchFamily="2" charset="0"/>
                <a:ea typeface="+mj-ea"/>
                <a:cs typeface="NikoshBAN" pitchFamily="2" charset="0"/>
              </a:rPr>
              <a:t>       </a:t>
            </a:r>
            <a:r>
              <a:rPr lang="en-US" sz="6000" b="1" u="sng" dirty="0" err="1" smtClean="0">
                <a:latin typeface="NikoshBAN" pitchFamily="2" charset="0"/>
                <a:ea typeface="+mj-ea"/>
                <a:cs typeface="NikoshBAN" pitchFamily="2" charset="0"/>
              </a:rPr>
              <a:t>একক</a:t>
            </a:r>
            <a:r>
              <a:rPr lang="en-US" sz="6000" b="1" u="sng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r>
              <a:rPr lang="en-US" sz="6000" b="1" u="sng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6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6000" dirty="0">
              <a:latin typeface="NikoshBAN" pitchFamily="2" charset="0"/>
              <a:ea typeface="+mj-ea"/>
              <a:cs typeface="NikoshBAN" pitchFamily="2" charset="0"/>
            </a:endParaRP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আয়নিক বন্ধন কাকে বলে ?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b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</a:t>
            </a:r>
            <a:r>
              <a:rPr kumimoji="0" lang="bn-BD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 এই </a:t>
            </a: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key points</a:t>
            </a:r>
            <a:r>
              <a:rPr kumimoji="0" lang="bn-BD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ea typeface="+mj-ea"/>
                <a:cs typeface="NikoshBAN" pitchFamily="2" charset="0"/>
              </a:rPr>
              <a:t>এর</a:t>
            </a:r>
            <a:r>
              <a:rPr lang="en-US" sz="4800" u="sng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আলোকে </a:t>
            </a:r>
            <a:r>
              <a:rPr kumimoji="0" lang="en-US" sz="4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একটি</a:t>
            </a: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en-US" sz="4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সঙ্গা</a:t>
            </a:r>
            <a:r>
              <a:rPr kumimoji="0" lang="en-US" sz="48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নিজ</a:t>
            </a:r>
            <a:r>
              <a:rPr kumimoji="0" lang="en-US" sz="48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নিজ</a:t>
            </a:r>
            <a:r>
              <a:rPr kumimoji="0" lang="en-US" sz="48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খাতায়</a:t>
            </a:r>
            <a:r>
              <a:rPr kumimoji="0" lang="en-US" sz="48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লিখ</a:t>
            </a:r>
            <a:r>
              <a:rPr kumimoji="0" lang="en-US" sz="48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) </a:t>
            </a:r>
            <a:r>
              <a:rPr kumimoji="0" lang="bn-BD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br>
              <a:rPr kumimoji="0" lang="bn-BD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১) ধাতু ও অধাতু </a:t>
            </a:r>
            <a:b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(২) ইলেকট্রন প্রদান ও গ্রহণ  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(৩)বন্ধন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280" y="45720"/>
            <a:ext cx="774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ইলেক্ট্রন বিন্যাস কর </a:t>
            </a:r>
            <a:endParaRPr lang="en-US" sz="24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9240" y="990600"/>
            <a:ext cx="6096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latin typeface="Times New Roman" pitchFamily="18" charset="0"/>
                <a:cs typeface="Times New Roman" pitchFamily="18" charset="0"/>
              </a:rPr>
              <a:t>N,O,H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038600"/>
            <a:ext cx="9144000" cy="1447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kumimoji="0" lang="en-US" sz="4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(1)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      O</a:t>
            </a:r>
            <a:r>
              <a:rPr kumimoji="0" lang="en-US" sz="4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(8)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=2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       N</a:t>
            </a:r>
            <a:r>
              <a:rPr kumimoji="0" lang="en-US" sz="4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(7)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=2 , 5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" y="457200"/>
            <a:ext cx="4167448" cy="2926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77" y="457200"/>
            <a:ext cx="4766424" cy="2819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9352" y="3383280"/>
            <a:ext cx="2971800" cy="1752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হাইড্রোজেন অনু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0" y="3505200"/>
            <a:ext cx="2895600" cy="1630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নাইট্রোজেন অনু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TTC\My Documents\96904-004-c880b85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"/>
            <a:ext cx="9144000" cy="4306186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" name="Picture 2" descr="C:\Documents and Settings\TTC\My Documents\200px-Covalent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562475"/>
            <a:ext cx="3276600" cy="2295525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514600" y="-37514"/>
            <a:ext cx="3505200" cy="5638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সমযোজী বন্ধন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সমযোজী </a:t>
            </a:r>
            <a:r>
              <a:rPr lang="bn-BD" sz="8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বন্ধন </a:t>
            </a:r>
            <a:endParaRPr lang="en-US" sz="1400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69660"/>
            <a:ext cx="9144000" cy="5288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ইলেকট্রন শেয়ারের মাধ্যমে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দুইটি পরমানুর মধ্যে যে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বন্ধনের সৃষ্টি হয়  তাকে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সমযোজী বন্ধন বলে।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1"/>
            <a:ext cx="91440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400" u="sng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215992"/>
            <a:ext cx="9144000" cy="46420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97500"/>
          </a:bodyPr>
          <a:lstStyle/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MgO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H</a:t>
            </a:r>
            <a:r>
              <a:rPr kumimoji="0" lang="en-US" sz="6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এর বন্ধন গঠন</a:t>
            </a:r>
            <a:r>
              <a:rPr kumimoji="0" lang="bn-BD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প্রক্রিয়া ব্যাখ্যা কর।</a:t>
            </a: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9144000" cy="6844145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-69272" y="27709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মোঃফজলুল হক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বি,এসসি, বি,এড</a:t>
            </a:r>
            <a:b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ৃষি)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উচ্চ বিদ্যা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লয়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b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মির্জাপুর,পাকুন্দিয়া,কিশোরগঞ্জ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e-mail:haquefazlul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261296</a:t>
            </a:r>
            <a:r>
              <a:rPr lang="en-US" sz="36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@gmail.com</a:t>
            </a:r>
            <a:endParaRPr lang="en-US" sz="28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8628" y="228600"/>
            <a:ext cx="4648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-12895" y="1524329"/>
            <a:ext cx="9144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(১) রাসায়নিক বন্ধন কাকে বলে ?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895" y="2802437"/>
            <a:ext cx="9144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(২) ধাতু ও অধাতু কি ?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2895" y="4080545"/>
            <a:ext cx="9144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(৩) আয়নিক বন্ধন কাকে বলে ?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358653"/>
            <a:ext cx="91440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(৪) সমোযোজী বন্ধন কি</a:t>
            </a:r>
            <a:r>
              <a:rPr lang="bn-IN" sz="5400" dirty="0"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ভাবে গঠিত হয়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</a:t>
            </a:r>
            <a:b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BD" sz="8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kumimoji="0" lang="bn-IN" sz="8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bn-IN" sz="6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bn-IN" sz="6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bn-IN" sz="6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</a:t>
            </a:r>
            <a:r>
              <a:rPr kumimoji="0" lang="en-US" sz="6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,CH</a:t>
            </a:r>
            <a:r>
              <a:rPr kumimoji="0" lang="en-US" sz="6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এর বন্ধন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8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প্রক্রিয়া ব্যাখ্যা কর 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2890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111907-chemical-bo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9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bn-BD" sz="10300" b="1" dirty="0" smtClean="0">
                <a:latin typeface="NikoshBAN" pitchFamily="2" charset="0"/>
                <a:cs typeface="NikoshBAN" pitchFamily="2" charset="0"/>
              </a:rPr>
              <a:t>বড়দের শ্রদ্ধা করবে এবং ছোটদের স্নেহ করবে।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" y="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652" y="0"/>
            <a:ext cx="914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 এখানেই সমাপ্ত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4572000"/>
            <a:ext cx="6629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ভাল থেক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0782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-152400" y="20782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10700" u="sng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 algn="l"/>
            <a:endParaRPr lang="bn-BD" sz="67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6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নবম</a:t>
            </a:r>
            <a:br>
              <a:rPr lang="bn-BD" sz="8000" dirty="0" smtClean="0">
                <a:latin typeface="NikoshBAN" pitchFamily="2" charset="0"/>
                <a:cs typeface="NikoshBAN" pitchFamily="2" charset="0"/>
              </a:rPr>
            </a:b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রসায়ন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8000" dirty="0" smtClean="0">
                <a:latin typeface="NikoshBAN" pitchFamily="2" charset="0"/>
                <a:cs typeface="NikoshBAN" pitchFamily="2" charset="0"/>
              </a:rPr>
            </a:b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5ম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latin typeface="NikoshBAN" pitchFamily="2" charset="0"/>
                <a:cs typeface="NikoshBAN" pitchFamily="2" charset="0"/>
              </a:rPr>
            </a:b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সময়-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০ মিনিট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latin typeface="NikoshBAN" pitchFamily="2" charset="0"/>
                <a:cs typeface="NikoshBAN" pitchFamily="2" charset="0"/>
              </a:rPr>
            </a:b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তারিখ-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-২০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ইং</a:t>
            </a:r>
            <a:r>
              <a:rPr lang="bn-BD" sz="107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10700" dirty="0" smtClean="0">
                <a:latin typeface="NikoshBAN" pitchFamily="2" charset="0"/>
                <a:cs typeface="NikoshBAN" pitchFamily="2" charset="0"/>
              </a:rPr>
            </a:br>
            <a:r>
              <a:rPr lang="bn-BD" sz="10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u="sng" dirty="0" smtClean="0"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NaCl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MgO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   H</a:t>
            </a:r>
            <a:r>
              <a:rPr kumimoji="0" lang="en-US" sz="9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O,NH</a:t>
            </a:r>
            <a:r>
              <a:rPr kumimoji="0" lang="en-US" sz="9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,CH</a:t>
            </a:r>
            <a:r>
              <a:rPr kumimoji="0" lang="en-US" sz="9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bn-BD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kumimoji="0" lang="en-US" sz="9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</a:t>
            </a:r>
            <a:r>
              <a:rPr kumimoji="0" lang="en-US" sz="9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kumimoji="0" lang="en-US" sz="7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20782" y="0"/>
            <a:ext cx="9601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bn-IN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</a:t>
            </a:r>
            <a:r>
              <a:rPr kumimoji="0" lang="bn-BD" sz="9600" b="0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 শিরোনা</a:t>
            </a:r>
            <a:r>
              <a:rPr lang="en-US" sz="9600" u="sng" dirty="0" smtClean="0">
                <a:solidFill>
                  <a:srgbClr val="92D050"/>
                </a:solidFill>
                <a:latin typeface="NikoshBAN" pitchFamily="2" charset="0"/>
                <a:ea typeface="+mj-ea"/>
                <a:cs typeface="NikoshBAN" pitchFamily="2" charset="0"/>
              </a:rPr>
              <a:t>ম </a:t>
            </a:r>
            <a:endParaRPr kumimoji="0" lang="en-US" sz="9600" b="0" i="0" u="sng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27" y="2895600"/>
            <a:ext cx="9601200" cy="2286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রাসায়নিক</a:t>
            </a:r>
            <a:r>
              <a:rPr kumimoji="0" lang="en-US" sz="11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1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বন্ধন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0" y="152400"/>
            <a:ext cx="9144000" cy="1295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রাসায়নিক বন্ধন কি বলতে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আয়নিক বন্ধন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চিহ্নিত করতে পারবে ।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সমযোজী বন্ধন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Both"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82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</a:t>
            </a:r>
            <a:r>
              <a:rPr kumimoji="0" lang="bn-BD" sz="9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রাসায়নিক বন্ধনঃ </a:t>
            </a:r>
            <a:br>
              <a:rPr kumimoji="0" lang="bn-BD" sz="9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অনুতে পরমাণু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গুলো পরস্পরের সাথে যে শক্তি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বলে আকর্ষন করে থাকে, তাকে রাসায়নিক বন্ধন বলে </a:t>
            </a: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সবাই নিচের এই যৌগ গুলো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সংকেত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খাতায় লিখ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75825"/>
            <a:ext cx="9144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80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O, NH</a:t>
            </a:r>
            <a:r>
              <a:rPr lang="en-US" sz="80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en-US" sz="80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80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BD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80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80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00" baseline="-25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1447800" y="609599"/>
            <a:ext cx="609600" cy="109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91403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124200"/>
            <a:ext cx="9144000" cy="37490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</a:t>
            </a:r>
            <a:r>
              <a:rPr kumimoji="0" lang="en-US" sz="5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(17)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 2, 8,7.     Na</a:t>
            </a:r>
            <a:r>
              <a:rPr kumimoji="0" lang="en-US" sz="5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(11)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=2,8,1</a:t>
            </a:r>
            <a:r>
              <a:rPr kumimoji="0" lang="en-US" sz="5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5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65152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en-US" sz="6600" dirty="0"/>
          </a:p>
        </p:txBody>
      </p:sp>
      <p:sp>
        <p:nvSpPr>
          <p:cNvPr id="7" name="Right Arrow 6"/>
          <p:cNvSpPr/>
          <p:nvPr/>
        </p:nvSpPr>
        <p:spPr>
          <a:xfrm>
            <a:off x="5943600" y="768994"/>
            <a:ext cx="1066800" cy="145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3048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38400" y="1584924"/>
            <a:ext cx="3733800" cy="12274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এ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 বিন্যাস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303</Words>
  <Application>Microsoft Office PowerPoint</Application>
  <PresentationFormat>On-screen Show (4:3)</PresentationFormat>
  <Paragraphs>60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fazlul haque</dc:creator>
  <cp:lastModifiedBy>1CTDN72</cp:lastModifiedBy>
  <cp:revision>119</cp:revision>
  <dcterms:created xsi:type="dcterms:W3CDTF">2006-08-16T00:00:00Z</dcterms:created>
  <dcterms:modified xsi:type="dcterms:W3CDTF">2019-10-14T15:14:02Z</dcterms:modified>
</cp:coreProperties>
</file>