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3" r:id="rId2"/>
    <p:sldMasterId id="2147483789" r:id="rId3"/>
  </p:sldMasterIdLst>
  <p:notesMasterIdLst>
    <p:notesMasterId r:id="rId19"/>
  </p:notesMasterIdLst>
  <p:sldIdLst>
    <p:sldId id="257" r:id="rId4"/>
    <p:sldId id="258" r:id="rId5"/>
    <p:sldId id="260" r:id="rId6"/>
    <p:sldId id="268" r:id="rId7"/>
    <p:sldId id="261" r:id="rId8"/>
    <p:sldId id="277" r:id="rId9"/>
    <p:sldId id="285" r:id="rId10"/>
    <p:sldId id="290" r:id="rId11"/>
    <p:sldId id="291" r:id="rId12"/>
    <p:sldId id="293" r:id="rId13"/>
    <p:sldId id="294" r:id="rId14"/>
    <p:sldId id="276" r:id="rId15"/>
    <p:sldId id="273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500C-89D5-4560-8826-23B1CFA4AADA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B1D5-6789-40A3-BB75-6F2E2430F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9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6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41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4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8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99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82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3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2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5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22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2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6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2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2" name="Picture 11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3" name="Picture 12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12" name="Picture 11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3" name="Picture 12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4" name="Picture 13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672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486400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22935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7200"/>
            <a:ext cx="5105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চিত্রটিতে কী দেখতে পাচ্ছ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350752">
            <a:off x="1143000" y="4038600"/>
            <a:ext cx="914400" cy="60960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648200" y="1524000"/>
            <a:ext cx="3124200" cy="2209800"/>
            <a:chOff x="3200400" y="1752600"/>
            <a:chExt cx="5486400" cy="4114800"/>
          </a:xfrm>
        </p:grpSpPr>
        <p:pic>
          <p:nvPicPr>
            <p:cNvPr id="8" name="Picture 7" descr="CP700compu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0400" y="1752600"/>
              <a:ext cx="5486400" cy="4114800"/>
            </a:xfrm>
            <a:prstGeom prst="rect">
              <a:avLst/>
            </a:prstGeom>
          </p:spPr>
        </p:pic>
        <p:pic>
          <p:nvPicPr>
            <p:cNvPr id="9" name="Picture 8" descr="bilgat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13369">
              <a:off x="5621543" y="3529314"/>
              <a:ext cx="1257300" cy="838200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>
          <a:xfrm rot="19788197">
            <a:off x="2055487" y="2638292"/>
            <a:ext cx="274891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267200" y="4267200"/>
            <a:ext cx="4038600" cy="2362200"/>
            <a:chOff x="1295400" y="3200400"/>
            <a:chExt cx="4648200" cy="2514600"/>
          </a:xfrm>
        </p:grpSpPr>
        <p:pic>
          <p:nvPicPr>
            <p:cNvPr id="19" name="Picture 18" descr="com on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3200400"/>
              <a:ext cx="4648200" cy="2514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981201" y="3352800"/>
              <a:ext cx="3200400" cy="1371600"/>
              <a:chOff x="4648200" y="4191000"/>
              <a:chExt cx="4038600" cy="22669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648200" y="4191000"/>
                <a:ext cx="4038600" cy="2266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 descr="DSC02145.JPG"/>
              <p:cNvPicPr>
                <a:picLocks noChangeAspect="1"/>
              </p:cNvPicPr>
              <p:nvPr/>
            </p:nvPicPr>
            <p:blipFill>
              <a:blip r:embed="rId8" cstate="print"/>
              <a:srcRect l="17143" t="13636" r="11429"/>
              <a:stretch>
                <a:fillRect/>
              </a:stretch>
            </p:blipFill>
            <p:spPr>
              <a:xfrm>
                <a:off x="6019800" y="4648201"/>
                <a:ext cx="2590800" cy="1447800"/>
              </a:xfrm>
              <a:prstGeom prst="rect">
                <a:avLst/>
              </a:prstGeom>
            </p:spPr>
          </p:pic>
        </p:grpSp>
      </p:grpSp>
      <p:sp>
        <p:nvSpPr>
          <p:cNvPr id="18" name="Right Arrow 17"/>
          <p:cNvSpPr/>
          <p:nvPr/>
        </p:nvSpPr>
        <p:spPr>
          <a:xfrm rot="1487090">
            <a:off x="1978958" y="4178481"/>
            <a:ext cx="3026448" cy="41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7" y="3056840"/>
            <a:ext cx="1612073" cy="1210360"/>
          </a:xfrm>
          <a:prstGeom prst="rect">
            <a:avLst/>
          </a:prstGeom>
          <a:solidFill>
            <a:schemeClr val="accent2"/>
          </a:solidFill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676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67" y="381000"/>
            <a:ext cx="2812733" cy="2445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352800"/>
            <a:ext cx="4762500" cy="2857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L-Shape 46"/>
          <p:cNvSpPr/>
          <p:nvPr/>
        </p:nvSpPr>
        <p:spPr>
          <a:xfrm rot="6338238" flipH="1">
            <a:off x="2255587" y="2321837"/>
            <a:ext cx="1251769" cy="2595325"/>
          </a:xfrm>
          <a:prstGeom prst="corner">
            <a:avLst>
              <a:gd name="adj1" fmla="val 14242"/>
              <a:gd name="adj2" fmla="val 12929"/>
            </a:avLst>
          </a:prstGeom>
          <a:noFill/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3657600" y="914400"/>
            <a:ext cx="472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চিত্রটি দেখে  কি বুঝলে?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85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09600"/>
            <a:ext cx="2286000" cy="646331"/>
          </a:xfrm>
          <a:prstGeom prst="rect">
            <a:avLst/>
          </a:prstGeom>
          <a:solidFill>
            <a:srgbClr val="54A94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5886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তথ্য আদান প্রদানের </a:t>
            </a:r>
            <a:r>
              <a:rPr lang="bn-BD" sz="3600" b="1" dirty="0">
                <a:latin typeface="SutonnyMJ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SutonnyMJ" pitchFamily="2" charset="0"/>
                <a:cs typeface="NikoshBAN" pitchFamily="2" charset="0"/>
              </a:rPr>
              <a:t>বাহন গুলো লিখ।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প্রযুক্তির  ২টি ক্ষেত্রের নাম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1000"/>
            <a:ext cx="28194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477869"/>
            <a:ext cx="7543800" cy="2123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১। এটিএম কার্ড কী?</a:t>
            </a:r>
          </a:p>
          <a:p>
            <a:pPr algn="just"/>
            <a:r>
              <a:rPr lang="bn-BD" sz="4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২। নিরাপত্তার  উত্তম ব্যবহার কী?</a:t>
            </a:r>
          </a:p>
          <a:p>
            <a:pPr algn="just"/>
            <a:r>
              <a:rPr lang="bn-BD" sz="4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৩। ই বুক কী কাজে ব্যবহার  করা হবে।</a:t>
            </a:r>
            <a:endParaRPr lang="en-US" sz="44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96669"/>
            <a:ext cx="4267200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7600"/>
            <a:ext cx="8382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“তথ্য প্রযুক্তির ব্যবহারই বর্তমান বিশ্বের উন্নয়ন সম্ভব”-উক্তিটির স্বপক্ষে তোমার মতামত দাও।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266700"/>
            <a:ext cx="59436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8382000" cy="4676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084766"/>
            <a:ext cx="40386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   :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৬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  : ৪৫ মিনিট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1915489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66" y="1889759"/>
            <a:ext cx="1997128" cy="207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1" y="4038600"/>
            <a:ext cx="4038600" cy="23391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জসীম উদ্দিন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রামপুর উচ্চ বিদ্যালয়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০১৭১৫৮২৭৩৭৭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Email-juddinmonipur@gmail.com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464403"/>
            <a:ext cx="4267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43434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057400"/>
            <a:ext cx="44958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2057400"/>
            <a:ext cx="24384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5638800"/>
            <a:ext cx="990600" cy="30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7" y="2895600"/>
            <a:ext cx="9067800" cy="2466915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ব্যবহার 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2117" y="1066800"/>
            <a:ext cx="28194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প্রশিক্ষণার্থীরা ...</a:t>
            </a:r>
          </a:p>
          <a:p>
            <a:endParaRPr lang="bn-BD" sz="1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প্রযুক্তি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তা বলতে পারবে?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প্রযুক্তির ব্যবহার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প্রযুক্তির প্রয়োগ ক্ষেত্র সমূহ সর্ম্পকে ব্যাখ্যা করতে পারবে।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প্রযুক্তির ব্যবহার নিয়ে বর্তমান প্রেক্ষাপট বিশ্লেষণ করতে পারবে।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"/>
            <a:ext cx="48768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7338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733800"/>
            <a:ext cx="868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cÖPvi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MY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†`‡k cÖhyw³i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GZ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e‡o‡Q|c„w_exi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msev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gyû‡Z©i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mivmwi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m¤¢e|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dmj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2400"/>
            <a:ext cx="8915400" cy="2895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 rot="16922994">
            <a:off x="4352156" y="6591352"/>
            <a:ext cx="1600200" cy="533400"/>
            <a:chOff x="1295400" y="3352800"/>
            <a:chExt cx="1600200" cy="533400"/>
          </a:xfrm>
        </p:grpSpPr>
        <p:sp>
          <p:nvSpPr>
            <p:cNvPr id="26" name="Flowchart: Delay 25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05000" y="457200"/>
            <a:ext cx="5791200" cy="3352800"/>
            <a:chOff x="3200400" y="1600200"/>
            <a:chExt cx="5791200" cy="3352800"/>
          </a:xfrm>
        </p:grpSpPr>
        <p:pic>
          <p:nvPicPr>
            <p:cNvPr id="8" name="Picture 7" descr="com.jpg"/>
            <p:cNvPicPr>
              <a:picLocks noChangeAspect="1"/>
            </p:cNvPicPr>
            <p:nvPr/>
          </p:nvPicPr>
          <p:blipFill>
            <a:blip r:embed="rId4" cstate="print"/>
            <a:srcRect l="16217" t="17021" r="14571" b="29483"/>
            <a:stretch>
              <a:fillRect/>
            </a:stretch>
          </p:blipFill>
          <p:spPr>
            <a:xfrm>
              <a:off x="3200400" y="1600200"/>
              <a:ext cx="5791200" cy="3352800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635" y="1981200"/>
              <a:ext cx="480956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3505200" y="1828800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M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014578" y="1828800"/>
            <a:ext cx="481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 rot="16922994">
            <a:off x="542156" y="6134152"/>
            <a:ext cx="1600200" cy="533400"/>
            <a:chOff x="1295400" y="3352800"/>
            <a:chExt cx="1600200" cy="533400"/>
          </a:xfrm>
        </p:grpSpPr>
        <p:sp>
          <p:nvSpPr>
            <p:cNvPr id="19" name="Flowchart: Delay 18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16922994">
            <a:off x="3801244" y="6591352"/>
            <a:ext cx="1600200" cy="533400"/>
            <a:chOff x="1295400" y="3352800"/>
            <a:chExt cx="1600200" cy="533400"/>
          </a:xfrm>
        </p:grpSpPr>
        <p:sp>
          <p:nvSpPr>
            <p:cNvPr id="22" name="Flowchart: Delay 21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319378" y="1828800"/>
            <a:ext cx="51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N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 rot="16922994">
            <a:off x="-448444" y="6134048"/>
            <a:ext cx="1600200" cy="533400"/>
            <a:chOff x="1295400" y="3352800"/>
            <a:chExt cx="1600200" cy="533400"/>
          </a:xfrm>
        </p:grpSpPr>
        <p:sp>
          <p:nvSpPr>
            <p:cNvPr id="30" name="Flowchart: Delay 29"/>
            <p:cNvSpPr/>
            <p:nvPr/>
          </p:nvSpPr>
          <p:spPr>
            <a:xfrm>
              <a:off x="1295400" y="3352800"/>
              <a:ext cx="1600200" cy="533400"/>
            </a:xfrm>
            <a:prstGeom prst="flowChartDelay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362200" y="3429000"/>
              <a:ext cx="533400" cy="3810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1389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k p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2057400"/>
            <a:ext cx="4762500" cy="357187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62200" y="457200"/>
            <a:ext cx="44196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এখানে কি করা হচ্ছে?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5943600"/>
            <a:ext cx="7315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ডিজিটাল ক্যামেরা দিয়ে ছবি তোলা হচ্ছে।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663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533400"/>
            <a:ext cx="27432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5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open se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3657600" cy="2097024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352800" y="2459737"/>
            <a:ext cx="2667000" cy="1121663"/>
          </a:xfrm>
          <a:custGeom>
            <a:avLst/>
            <a:gdLst>
              <a:gd name="connsiteX0" fmla="*/ 0 w 1173480"/>
              <a:gd name="connsiteY0" fmla="*/ 1236980 h 1236980"/>
              <a:gd name="connsiteX1" fmla="*/ 533400 w 1173480"/>
              <a:gd name="connsiteY1" fmla="*/ 170180 h 1236980"/>
              <a:gd name="connsiteX2" fmla="*/ 1173480 w 1173480"/>
              <a:gd name="connsiteY2" fmla="*/ 215900 h 1236980"/>
              <a:gd name="connsiteX3" fmla="*/ 1173480 w 1173480"/>
              <a:gd name="connsiteY3" fmla="*/ 215900 h 1236980"/>
              <a:gd name="connsiteX4" fmla="*/ 1173480 w 1173480"/>
              <a:gd name="connsiteY4" fmla="*/ 215900 h 1236980"/>
              <a:gd name="connsiteX0" fmla="*/ 0 w 1173480"/>
              <a:gd name="connsiteY0" fmla="*/ 3770816 h 3770816"/>
              <a:gd name="connsiteX1" fmla="*/ 488950 w 1173480"/>
              <a:gd name="connsiteY1" fmla="*/ 170180 h 3770816"/>
              <a:gd name="connsiteX2" fmla="*/ 1173480 w 1173480"/>
              <a:gd name="connsiteY2" fmla="*/ 2749736 h 3770816"/>
              <a:gd name="connsiteX3" fmla="*/ 1173480 w 1173480"/>
              <a:gd name="connsiteY3" fmla="*/ 2749736 h 3770816"/>
              <a:gd name="connsiteX4" fmla="*/ 1173480 w 1173480"/>
              <a:gd name="connsiteY4" fmla="*/ 2749736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173480 w 1254410"/>
              <a:gd name="connsiteY3" fmla="*/ 2749736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54409 w 1254410"/>
              <a:gd name="connsiteY3" fmla="*/ 2746137 h 3770816"/>
              <a:gd name="connsiteX4" fmla="*/ 1254410 w 1254410"/>
              <a:gd name="connsiteY4" fmla="*/ 1465288 h 3770816"/>
              <a:gd name="connsiteX0" fmla="*/ 0 w 1254410"/>
              <a:gd name="connsiteY0" fmla="*/ 3770816 h 3770816"/>
              <a:gd name="connsiteX1" fmla="*/ 488950 w 1254410"/>
              <a:gd name="connsiteY1" fmla="*/ 170180 h 3770816"/>
              <a:gd name="connsiteX2" fmla="*/ 1173480 w 1254410"/>
              <a:gd name="connsiteY2" fmla="*/ 2749736 h 3770816"/>
              <a:gd name="connsiteX3" fmla="*/ 1213945 w 1254410"/>
              <a:gd name="connsiteY3" fmla="*/ 2746137 h 3770816"/>
              <a:gd name="connsiteX4" fmla="*/ 1254410 w 1254410"/>
              <a:gd name="connsiteY4" fmla="*/ 1465288 h 377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410" h="3770816">
                <a:moveTo>
                  <a:pt x="0" y="3770816"/>
                </a:moveTo>
                <a:cubicBezTo>
                  <a:pt x="168910" y="3322506"/>
                  <a:pt x="293370" y="340360"/>
                  <a:pt x="488950" y="170180"/>
                </a:cubicBezTo>
                <a:cubicBezTo>
                  <a:pt x="684530" y="0"/>
                  <a:pt x="1059392" y="2319810"/>
                  <a:pt x="1173480" y="2749736"/>
                </a:cubicBezTo>
                <a:lnTo>
                  <a:pt x="1213945" y="2746137"/>
                </a:lnTo>
                <a:cubicBezTo>
                  <a:pt x="1213945" y="2319187"/>
                  <a:pt x="1254410" y="1892238"/>
                  <a:pt x="1254410" y="1465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827520" y="2895600"/>
            <a:ext cx="1211580" cy="2225040"/>
          </a:xfrm>
          <a:custGeom>
            <a:avLst/>
            <a:gdLst>
              <a:gd name="connsiteX0" fmla="*/ 685800 w 708660"/>
              <a:gd name="connsiteY0" fmla="*/ 0 h 1905000"/>
              <a:gd name="connsiteX1" fmla="*/ 594360 w 708660"/>
              <a:gd name="connsiteY1" fmla="*/ 762000 h 1905000"/>
              <a:gd name="connsiteX2" fmla="*/ 0 w 708660"/>
              <a:gd name="connsiteY2" fmla="*/ 1905000 h 1905000"/>
              <a:gd name="connsiteX3" fmla="*/ 0 w 708660"/>
              <a:gd name="connsiteY3" fmla="*/ 1905000 h 1905000"/>
              <a:gd name="connsiteX0" fmla="*/ 685800 w 1211580"/>
              <a:gd name="connsiteY0" fmla="*/ 0 h 1905000"/>
              <a:gd name="connsiteX1" fmla="*/ 1097280 w 1211580"/>
              <a:gd name="connsiteY1" fmla="*/ 1127760 h 1905000"/>
              <a:gd name="connsiteX2" fmla="*/ 0 w 1211580"/>
              <a:gd name="connsiteY2" fmla="*/ 1905000 h 1905000"/>
              <a:gd name="connsiteX3" fmla="*/ 0 w 1211580"/>
              <a:gd name="connsiteY3" fmla="*/ 190500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1905000">
                <a:moveTo>
                  <a:pt x="685800" y="0"/>
                </a:moveTo>
                <a:cubicBezTo>
                  <a:pt x="697230" y="222250"/>
                  <a:pt x="1211580" y="810260"/>
                  <a:pt x="1097280" y="1127760"/>
                </a:cubicBezTo>
                <a:cubicBezTo>
                  <a:pt x="982980" y="1445260"/>
                  <a:pt x="182880" y="1775460"/>
                  <a:pt x="0" y="1905000"/>
                </a:cubicBezTo>
                <a:lnTo>
                  <a:pt x="0" y="190500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2000px-Gnome-dev-prin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114800"/>
            <a:ext cx="2743200" cy="2743200"/>
          </a:xfrm>
          <a:prstGeom prst="rect">
            <a:avLst/>
          </a:prstGeom>
        </p:spPr>
      </p:pic>
      <p:pic>
        <p:nvPicPr>
          <p:cNvPr id="17" name="Picture 16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 rot="21437430">
            <a:off x="5333883" y="4264577"/>
            <a:ext cx="1046577" cy="889981"/>
          </a:xfrm>
          <a:prstGeom prst="rect">
            <a:avLst/>
          </a:prstGeom>
        </p:spPr>
      </p:pic>
      <p:pic>
        <p:nvPicPr>
          <p:cNvPr id="22" name="Picture 21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>
            <a:off x="5105400" y="5943600"/>
            <a:ext cx="1447800" cy="914400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 w="165100" prst="coolSlant"/>
          </a:sp3d>
        </p:spPr>
      </p:pic>
      <p:pic>
        <p:nvPicPr>
          <p:cNvPr id="23" name="Picture 22" descr="prim.jpg"/>
          <p:cNvPicPr>
            <a:picLocks noChangeAspect="1"/>
          </p:cNvPicPr>
          <p:nvPr/>
        </p:nvPicPr>
        <p:blipFill>
          <a:blip r:embed="rId5" cstate="print"/>
          <a:srcRect t="68374" r="56110" b="5101"/>
          <a:stretch>
            <a:fillRect/>
          </a:stretch>
        </p:blipFill>
        <p:spPr>
          <a:xfrm rot="21416913">
            <a:off x="2362200" y="5486400"/>
            <a:ext cx="1676399" cy="990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08831" y="1371600"/>
            <a:ext cx="2801769" cy="1676400"/>
            <a:chOff x="5808831" y="1371600"/>
            <a:chExt cx="2801769" cy="1676400"/>
          </a:xfrm>
        </p:grpSpPr>
        <p:pic>
          <p:nvPicPr>
            <p:cNvPr id="18" name="Picture 17" descr="computer.jpg"/>
            <p:cNvPicPr>
              <a:picLocks noChangeAspect="1"/>
            </p:cNvPicPr>
            <p:nvPr/>
          </p:nvPicPr>
          <p:blipFill>
            <a:blip r:embed="rId6" cstate="print"/>
            <a:srcRect t="13502" b="12236"/>
            <a:stretch>
              <a:fillRect/>
            </a:stretch>
          </p:blipFill>
          <p:spPr>
            <a:xfrm>
              <a:off x="5808831" y="1371600"/>
              <a:ext cx="2801769" cy="1676400"/>
            </a:xfrm>
            <a:prstGeom prst="rect">
              <a:avLst/>
            </a:prstGeom>
          </p:spPr>
        </p:pic>
        <p:pic>
          <p:nvPicPr>
            <p:cNvPr id="24" name="Picture 23" descr="prim.jpg"/>
            <p:cNvPicPr>
              <a:picLocks noChangeAspect="1"/>
            </p:cNvPicPr>
            <p:nvPr/>
          </p:nvPicPr>
          <p:blipFill>
            <a:blip r:embed="rId5" cstate="print"/>
            <a:srcRect t="68374" r="56110" b="5101"/>
            <a:stretch>
              <a:fillRect/>
            </a:stretch>
          </p:blipFill>
          <p:spPr>
            <a:xfrm>
              <a:off x="6172201" y="1447800"/>
              <a:ext cx="1447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02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229</Words>
  <Application>Microsoft Office PowerPoint</Application>
  <PresentationFormat>On-screen Show (4:3)</PresentationFormat>
  <Paragraphs>53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1_Office Theme</vt:lpstr>
      <vt:lpstr>Office Theme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it world</cp:lastModifiedBy>
  <cp:revision>126</cp:revision>
  <dcterms:created xsi:type="dcterms:W3CDTF">2015-04-16T13:37:33Z</dcterms:created>
  <dcterms:modified xsi:type="dcterms:W3CDTF">2019-10-14T07:54:02Z</dcterms:modified>
</cp:coreProperties>
</file>