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8" r:id="rId4"/>
    <p:sldId id="260" r:id="rId5"/>
    <p:sldId id="261" r:id="rId6"/>
    <p:sldId id="267" r:id="rId7"/>
    <p:sldId id="268" r:id="rId8"/>
    <p:sldId id="269" r:id="rId9"/>
    <p:sldId id="271" r:id="rId10"/>
    <p:sldId id="270" r:id="rId11"/>
    <p:sldId id="273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3A760-87E9-4D35-B1D8-5BB11ED07B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6E343-82B4-4D0B-B45D-0F490FE0235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endParaRPr lang="en-US" sz="1400" b="1" cap="none" spc="0" dirty="0" smtClean="0">
            <a:ln w="11430"/>
            <a:solidFill>
              <a:schemeClr val="accent4">
                <a:lumMod val="1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rtl="0"/>
          <a:r>
            <a:rPr lang="bn-BD" sz="8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rPr>
            <a:t>পরিচিতি</a:t>
          </a:r>
          <a:endParaRPr lang="en-US" sz="80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5F8F6E0-A5B2-491D-83ED-19E9E7160104}" type="parTrans" cxnId="{BE3D134B-D443-4E8A-B5E2-76B63F1180A5}">
      <dgm:prSet/>
      <dgm:spPr/>
      <dgm:t>
        <a:bodyPr/>
        <a:lstStyle/>
        <a:p>
          <a:endParaRPr lang="en-US">
            <a:solidFill>
              <a:schemeClr val="accent4">
                <a:lumMod val="10000"/>
              </a:schemeClr>
            </a:solidFill>
          </a:endParaRPr>
        </a:p>
      </dgm:t>
    </dgm:pt>
    <dgm:pt modelId="{B8D085A5-8128-4884-BE7E-666BC7382FCA}" type="sibTrans" cxnId="{BE3D134B-D443-4E8A-B5E2-76B63F1180A5}">
      <dgm:prSet/>
      <dgm:spPr/>
      <dgm:t>
        <a:bodyPr/>
        <a:lstStyle/>
        <a:p>
          <a:endParaRPr lang="en-US">
            <a:solidFill>
              <a:schemeClr val="accent4">
                <a:lumMod val="10000"/>
              </a:schemeClr>
            </a:solidFill>
          </a:endParaRPr>
        </a:p>
      </dgm:t>
    </dgm:pt>
    <dgm:pt modelId="{EB82FB9B-EC43-4CC6-88CB-A53F2E8714A8}" type="pres">
      <dgm:prSet presAssocID="{BE53A760-87E9-4D35-B1D8-5BB11ED07B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FD88E8-8AC9-4B1F-A0C4-A20C1D97D604}" type="pres">
      <dgm:prSet presAssocID="{E716E343-82B4-4D0B-B45D-0F490FE0235D}" presName="circle1" presStyleLbl="node1" presStyleIdx="0" presStyleCnt="1" custLinFactNeighborX="6667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9871A64A-1045-472E-94BB-C26A9DBFAFE7}" type="pres">
      <dgm:prSet presAssocID="{E716E343-82B4-4D0B-B45D-0F490FE0235D}" presName="space" presStyleCnt="0"/>
      <dgm:spPr/>
    </dgm:pt>
    <dgm:pt modelId="{508660B7-E931-4D2D-869E-C294046FF6B9}" type="pres">
      <dgm:prSet presAssocID="{E716E343-82B4-4D0B-B45D-0F490FE0235D}" presName="rect1" presStyleLbl="alignAcc1" presStyleIdx="0" presStyleCnt="1" custScaleX="100000" custLinFactNeighborY="2639"/>
      <dgm:spPr/>
      <dgm:t>
        <a:bodyPr/>
        <a:lstStyle/>
        <a:p>
          <a:endParaRPr lang="en-US"/>
        </a:p>
      </dgm:t>
    </dgm:pt>
    <dgm:pt modelId="{AAC36E9C-336F-488E-A8C1-0178D536F410}" type="pres">
      <dgm:prSet presAssocID="{E716E343-82B4-4D0B-B45D-0F490FE0235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3D134B-D443-4E8A-B5E2-76B63F1180A5}" srcId="{BE53A760-87E9-4D35-B1D8-5BB11ED07B53}" destId="{E716E343-82B4-4D0B-B45D-0F490FE0235D}" srcOrd="0" destOrd="0" parTransId="{25F8F6E0-A5B2-491D-83ED-19E9E7160104}" sibTransId="{B8D085A5-8128-4884-BE7E-666BC7382FCA}"/>
    <dgm:cxn modelId="{A47A4542-B3A3-4ECD-8016-DA18A8582E4D}" type="presOf" srcId="{E716E343-82B4-4D0B-B45D-0F490FE0235D}" destId="{AAC36E9C-336F-488E-A8C1-0178D536F410}" srcOrd="1" destOrd="0" presId="urn:microsoft.com/office/officeart/2005/8/layout/target3"/>
    <dgm:cxn modelId="{A74E9F4E-3941-4F71-8562-C0B124533249}" type="presOf" srcId="{BE53A760-87E9-4D35-B1D8-5BB11ED07B53}" destId="{EB82FB9B-EC43-4CC6-88CB-A53F2E8714A8}" srcOrd="0" destOrd="0" presId="urn:microsoft.com/office/officeart/2005/8/layout/target3"/>
    <dgm:cxn modelId="{340DB697-7566-44E8-B75D-BB7421F68B84}" type="presOf" srcId="{E716E343-82B4-4D0B-B45D-0F490FE0235D}" destId="{508660B7-E931-4D2D-869E-C294046FF6B9}" srcOrd="0" destOrd="0" presId="urn:microsoft.com/office/officeart/2005/8/layout/target3"/>
    <dgm:cxn modelId="{9F5706EF-C3EE-4D01-870F-CE479F77564B}" type="presParOf" srcId="{EB82FB9B-EC43-4CC6-88CB-A53F2E8714A8}" destId="{E4FD88E8-8AC9-4B1F-A0C4-A20C1D97D604}" srcOrd="0" destOrd="0" presId="urn:microsoft.com/office/officeart/2005/8/layout/target3"/>
    <dgm:cxn modelId="{AD8EA315-BA0C-4100-B43D-A45319BF69F6}" type="presParOf" srcId="{EB82FB9B-EC43-4CC6-88CB-A53F2E8714A8}" destId="{9871A64A-1045-472E-94BB-C26A9DBFAFE7}" srcOrd="1" destOrd="0" presId="urn:microsoft.com/office/officeart/2005/8/layout/target3"/>
    <dgm:cxn modelId="{6B80068D-3427-478A-8D4E-B45E88B6EAB4}" type="presParOf" srcId="{EB82FB9B-EC43-4CC6-88CB-A53F2E8714A8}" destId="{508660B7-E931-4D2D-869E-C294046FF6B9}" srcOrd="2" destOrd="0" presId="urn:microsoft.com/office/officeart/2005/8/layout/target3"/>
    <dgm:cxn modelId="{025C374E-2970-4957-A70E-C609FAEE772B}" type="presParOf" srcId="{EB82FB9B-EC43-4CC6-88CB-A53F2E8714A8}" destId="{AAC36E9C-336F-488E-A8C1-0178D536F410}" srcOrd="3" destOrd="0" presId="urn:microsoft.com/office/officeart/2005/8/layout/target3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A8D16-A436-464E-AC03-FF791BEB1744}" type="doc">
      <dgm:prSet loTypeId="urn:microsoft.com/office/officeart/2005/8/layout/lProcess3" loCatId="process" qsTypeId="urn:microsoft.com/office/officeart/2005/8/quickstyle/3d5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2BE6500-0FCC-41C8-9FBC-63C05BD7D7FB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bn-IN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শ্রেণি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AFF28F6-AFFF-46A4-8D84-FB6B62603858}" type="parTrans" cxnId="{4018C29E-5B84-44B2-A4E0-B495B287FD2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2246810E-BB12-4C44-800E-6F717111D356}" type="sibTrans" cxnId="{4018C29E-5B84-44B2-A4E0-B495B287FD2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C4DA1679-73B2-480A-827F-509A9AFD62DA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en-US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৯ম ও 10</a:t>
          </a:r>
          <a:r>
            <a:rPr lang="bn-BD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ম</a:t>
          </a:r>
          <a:endParaRPr lang="en-US" sz="36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FDBF6D67-E458-43CD-B6F7-3BDB0A3E048E}" type="parTrans" cxnId="{ADCF0EC6-EBE2-4C4A-B1D8-61C7ECB3AA8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CA206BC8-6E95-40C8-9081-BB7050EEBBC4}" type="sibTrans" cxnId="{ADCF0EC6-EBE2-4C4A-B1D8-61C7ECB3AA8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5D77E333-4B75-4F53-99EF-836C760D2725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bn-IN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বিষয়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47CC9C67-43F4-4B02-9F00-F4E3598BAE05}" type="parTrans" cxnId="{E861384F-D923-4516-8F01-4388FD92E5B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7278B117-D272-4DC4-8DAC-0E95BBAFEF82}" type="sibTrans" cxnId="{E861384F-D923-4516-8F01-4388FD92E5B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34FC765B-2EB0-473D-A497-1E7C6F22937D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বাংলাদেশ ও বিশ্ব পরিচয়</a:t>
          </a:r>
          <a:endParaRPr lang="en-US" sz="28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63A94F4A-AF4B-4D10-B21F-C4C785857F6B}" type="parTrans" cxnId="{9194D5F7-316E-48CB-93F8-EBBCD0AB8374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D05C2020-438C-4F45-A0A3-7009AB96109B}" type="sibTrans" cxnId="{9194D5F7-316E-48CB-93F8-EBBCD0AB8374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F973BE7-15D2-4217-A48C-415EB122A4A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>
            <a:spcBef>
              <a:spcPts val="1200"/>
            </a:spcBef>
            <a:spcAft>
              <a:spcPts val="0"/>
            </a:spcAft>
          </a:pPr>
          <a:r>
            <a:rPr lang="bn-BD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অধ্যায় 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FBFC7EA-9E43-4AB7-974F-BFE4AB8B61D5}" type="parTrans" cxnId="{D5DF7BC5-91E8-4FA8-BBFA-CE0F97F5C1A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358B3061-7497-4367-B37E-7C0C56B8F183}" type="sibTrans" cxnId="{D5DF7BC5-91E8-4FA8-BBFA-CE0F97F5C1A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D63DA2CD-DAB3-4569-A407-F2C1D1FE6616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অধ্যায়: </a:t>
          </a:r>
          <a:r>
            <a:rPr lang="en-US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৬</a:t>
          </a:r>
          <a:endParaRPr lang="en-US" sz="28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C70B715-B716-4911-BFFD-ABF5CDBF0F21}" type="parTrans" cxnId="{3352BBC8-A3CC-48B7-A4D6-5D309EE2734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541F54C3-BB6C-49E8-993E-30A936E897A8}" type="sibTrans" cxnId="{3352BBC8-A3CC-48B7-A4D6-5D309EE2734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2E7CBF30-D46A-4FB2-B4B4-B132961369E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bn-BD" sz="28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সময়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5EEFA06-5D46-4773-AECF-FC7111F5A707}" type="parTrans" cxnId="{9172D893-03E2-4DB1-A7BC-DC249E269DA1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06B2643B-0629-4D4E-AC8F-EA27B9D8FD7C}" type="sibTrans" cxnId="{9172D893-03E2-4DB1-A7BC-DC249E269DA1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38289D3-1880-4825-A10A-9FDD3AE6311C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৫০ মিনিট</a:t>
          </a:r>
          <a:endParaRPr lang="en-US" sz="36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12F53892-807D-4BAB-BF4C-762BDB593D14}" type="parTrans" cxnId="{F29BA8BE-A617-42B7-BDF3-B95024202AB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78C3DA8-963A-4774-BA48-99CB5DA45804}" type="sibTrans" cxnId="{F29BA8BE-A617-42B7-BDF3-B95024202AB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F49A9862-D5B5-4E8B-9DD0-EDC0513F5C76}" type="pres">
      <dgm:prSet presAssocID="{1AAA8D16-A436-464E-AC03-FF791BEB174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EEAADB-C48C-4513-B85A-707BA92CA297}" type="pres">
      <dgm:prSet presAssocID="{F2BE6500-0FCC-41C8-9FBC-63C05BD7D7FB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B9B20C9-1542-4C91-9CF9-8ED47A99E3EB}" type="pres">
      <dgm:prSet presAssocID="{F2BE6500-0FCC-41C8-9FBC-63C05BD7D7FB}" presName="bigChev" presStyleLbl="node1" presStyleIdx="0" presStyleCnt="4" custScaleX="76398"/>
      <dgm:spPr/>
      <dgm:t>
        <a:bodyPr/>
        <a:lstStyle/>
        <a:p>
          <a:endParaRPr lang="en-US"/>
        </a:p>
      </dgm:t>
    </dgm:pt>
    <dgm:pt modelId="{B4DA9E5E-CB12-4F9E-9D77-953C1097A95C}" type="pres">
      <dgm:prSet presAssocID="{FDBF6D67-E458-43CD-B6F7-3BDB0A3E048E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26C7E6D-8A4A-441C-8D30-5C4E5AB2A7BB}" type="pres">
      <dgm:prSet presAssocID="{C4DA1679-73B2-480A-827F-509A9AFD62DA}" presName="node" presStyleLbl="alignAccFollowNode1" presStyleIdx="0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9260C-19EB-4948-98D6-F9C2AE8B04DC}" type="pres">
      <dgm:prSet presAssocID="{F2BE6500-0FCC-41C8-9FBC-63C05BD7D7FB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EF763D5B-F55A-4FD7-A63F-A8A3ECCFB922}" type="pres">
      <dgm:prSet presAssocID="{5D77E333-4B75-4F53-99EF-836C760D2725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BB57241-4463-4BB7-8B42-4FC5D0160346}" type="pres">
      <dgm:prSet presAssocID="{5D77E333-4B75-4F53-99EF-836C760D2725}" presName="bigChev" presStyleLbl="node1" presStyleIdx="1" presStyleCnt="4" custScaleX="76398"/>
      <dgm:spPr/>
      <dgm:t>
        <a:bodyPr/>
        <a:lstStyle/>
        <a:p>
          <a:endParaRPr lang="en-US"/>
        </a:p>
      </dgm:t>
    </dgm:pt>
    <dgm:pt modelId="{25737604-795D-43EC-A35D-42ED590C132B}" type="pres">
      <dgm:prSet presAssocID="{63A94F4A-AF4B-4D10-B21F-C4C785857F6B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D1B70D99-8398-4580-8198-B1CEC269CCA7}" type="pres">
      <dgm:prSet presAssocID="{34FC765B-2EB0-473D-A497-1E7C6F22937D}" presName="node" presStyleLbl="alignAccFollowNode1" presStyleIdx="1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5028-030C-4058-AC95-7F6548ED473F}" type="pres">
      <dgm:prSet presAssocID="{5D77E333-4B75-4F53-99EF-836C760D2725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FCEA9616-A806-4AF3-A1DC-BAB56577FB68}" type="pres">
      <dgm:prSet presAssocID="{EF973BE7-15D2-4217-A48C-415EB122A4A1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73F5BC04-4989-41F7-AE78-074518BD3557}" type="pres">
      <dgm:prSet presAssocID="{EF973BE7-15D2-4217-A48C-415EB122A4A1}" presName="bigChev" presStyleLbl="node1" presStyleIdx="2" presStyleCnt="4" custScaleX="76398"/>
      <dgm:spPr/>
      <dgm:t>
        <a:bodyPr/>
        <a:lstStyle/>
        <a:p>
          <a:endParaRPr lang="en-US"/>
        </a:p>
      </dgm:t>
    </dgm:pt>
    <dgm:pt modelId="{1CEC6009-3F7E-4F42-B691-53880DB87F22}" type="pres">
      <dgm:prSet presAssocID="{CC70B715-B716-4911-BFFD-ABF5CDBF0F21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DD6BD90-A2AC-4F3B-BD7D-F2969E00A758}" type="pres">
      <dgm:prSet presAssocID="{D63DA2CD-DAB3-4569-A407-F2C1D1FE6616}" presName="node" presStyleLbl="alignAccFollowNode1" presStyleIdx="2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4B76E-80CB-4932-998E-E6DF6B0E9904}" type="pres">
      <dgm:prSet presAssocID="{EF973BE7-15D2-4217-A48C-415EB122A4A1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3E7D6B1-D780-4525-B677-3882F5A775B1}" type="pres">
      <dgm:prSet presAssocID="{2E7CBF30-D46A-4FB2-B4B4-B132961369E1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1B2B2817-A41C-406A-BD35-C657D0821092}" type="pres">
      <dgm:prSet presAssocID="{2E7CBF30-D46A-4FB2-B4B4-B132961369E1}" presName="bigChev" presStyleLbl="node1" presStyleIdx="3" presStyleCnt="4" custScaleX="76398"/>
      <dgm:spPr/>
      <dgm:t>
        <a:bodyPr/>
        <a:lstStyle/>
        <a:p>
          <a:endParaRPr lang="en-US"/>
        </a:p>
      </dgm:t>
    </dgm:pt>
    <dgm:pt modelId="{8C9C5EFD-C3F3-46D7-9B50-472092AFC632}" type="pres">
      <dgm:prSet presAssocID="{12F53892-807D-4BAB-BF4C-762BDB593D14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DED2D4FC-64C9-497D-ADCF-5765BC8D748D}" type="pres">
      <dgm:prSet presAssocID="{E38289D3-1880-4825-A10A-9FDD3AE6311C}" presName="node" presStyleLbl="alignAccFollowNode1" presStyleIdx="3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9BA8BE-A617-42B7-BDF3-B95024202AB0}" srcId="{2E7CBF30-D46A-4FB2-B4B4-B132961369E1}" destId="{E38289D3-1880-4825-A10A-9FDD3AE6311C}" srcOrd="0" destOrd="0" parTransId="{12F53892-807D-4BAB-BF4C-762BDB593D14}" sibTransId="{E78C3DA8-963A-4774-BA48-99CB5DA45804}"/>
    <dgm:cxn modelId="{9172D893-03E2-4DB1-A7BC-DC249E269DA1}" srcId="{1AAA8D16-A436-464E-AC03-FF791BEB1744}" destId="{2E7CBF30-D46A-4FB2-B4B4-B132961369E1}" srcOrd="3" destOrd="0" parTransId="{05EEFA06-5D46-4773-AECF-FC7111F5A707}" sibTransId="{06B2643B-0629-4D4E-AC8F-EA27B9D8FD7C}"/>
    <dgm:cxn modelId="{ADCF0EC6-EBE2-4C4A-B1D8-61C7ECB3AA86}" srcId="{F2BE6500-0FCC-41C8-9FBC-63C05BD7D7FB}" destId="{C4DA1679-73B2-480A-827F-509A9AFD62DA}" srcOrd="0" destOrd="0" parTransId="{FDBF6D67-E458-43CD-B6F7-3BDB0A3E048E}" sibTransId="{CA206BC8-6E95-40C8-9081-BB7050EEBBC4}"/>
    <dgm:cxn modelId="{3352BBC8-A3CC-48B7-A4D6-5D309EE2734F}" srcId="{EF973BE7-15D2-4217-A48C-415EB122A4A1}" destId="{D63DA2CD-DAB3-4569-A407-F2C1D1FE6616}" srcOrd="0" destOrd="0" parTransId="{CC70B715-B716-4911-BFFD-ABF5CDBF0F21}" sibTransId="{541F54C3-BB6C-49E8-993E-30A936E897A8}"/>
    <dgm:cxn modelId="{E861384F-D923-4516-8F01-4388FD92E5B6}" srcId="{1AAA8D16-A436-464E-AC03-FF791BEB1744}" destId="{5D77E333-4B75-4F53-99EF-836C760D2725}" srcOrd="1" destOrd="0" parTransId="{47CC9C67-43F4-4B02-9F00-F4E3598BAE05}" sibTransId="{7278B117-D272-4DC4-8DAC-0E95BBAFEF82}"/>
    <dgm:cxn modelId="{BD68CEE0-6F4B-4BDE-8EA4-F5EB9086DA21}" type="presOf" srcId="{1AAA8D16-A436-464E-AC03-FF791BEB1744}" destId="{F49A9862-D5B5-4E8B-9DD0-EDC0513F5C76}" srcOrd="0" destOrd="0" presId="urn:microsoft.com/office/officeart/2005/8/layout/lProcess3"/>
    <dgm:cxn modelId="{A7C6AF81-D5B5-4AF8-B0E9-42D44FB7AC7E}" type="presOf" srcId="{EF973BE7-15D2-4217-A48C-415EB122A4A1}" destId="{73F5BC04-4989-41F7-AE78-074518BD3557}" srcOrd="0" destOrd="0" presId="urn:microsoft.com/office/officeart/2005/8/layout/lProcess3"/>
    <dgm:cxn modelId="{828FC9C2-DD9A-475F-979D-2EED3673CEF5}" type="presOf" srcId="{5D77E333-4B75-4F53-99EF-836C760D2725}" destId="{3BB57241-4463-4BB7-8B42-4FC5D0160346}" srcOrd="0" destOrd="0" presId="urn:microsoft.com/office/officeart/2005/8/layout/lProcess3"/>
    <dgm:cxn modelId="{5B1081AB-28DE-48E4-BD5F-0A53E110C473}" type="presOf" srcId="{34FC765B-2EB0-473D-A497-1E7C6F22937D}" destId="{D1B70D99-8398-4580-8198-B1CEC269CCA7}" srcOrd="0" destOrd="0" presId="urn:microsoft.com/office/officeart/2005/8/layout/lProcess3"/>
    <dgm:cxn modelId="{9194D5F7-316E-48CB-93F8-EBBCD0AB8374}" srcId="{5D77E333-4B75-4F53-99EF-836C760D2725}" destId="{34FC765B-2EB0-473D-A497-1E7C6F22937D}" srcOrd="0" destOrd="0" parTransId="{63A94F4A-AF4B-4D10-B21F-C4C785857F6B}" sibTransId="{D05C2020-438C-4F45-A0A3-7009AB96109B}"/>
    <dgm:cxn modelId="{72A79AF0-5B9F-4553-AE0A-F7861CDF8899}" type="presOf" srcId="{F2BE6500-0FCC-41C8-9FBC-63C05BD7D7FB}" destId="{CB9B20C9-1542-4C91-9CF9-8ED47A99E3EB}" srcOrd="0" destOrd="0" presId="urn:microsoft.com/office/officeart/2005/8/layout/lProcess3"/>
    <dgm:cxn modelId="{D81AC6FA-610E-4377-AC93-100B3615076D}" type="presOf" srcId="{C4DA1679-73B2-480A-827F-509A9AFD62DA}" destId="{326C7E6D-8A4A-441C-8D30-5C4E5AB2A7BB}" srcOrd="0" destOrd="0" presId="urn:microsoft.com/office/officeart/2005/8/layout/lProcess3"/>
    <dgm:cxn modelId="{9C7D28B3-F8DF-4898-924D-6F09ED74721D}" type="presOf" srcId="{2E7CBF30-D46A-4FB2-B4B4-B132961369E1}" destId="{1B2B2817-A41C-406A-BD35-C657D0821092}" srcOrd="0" destOrd="0" presId="urn:microsoft.com/office/officeart/2005/8/layout/lProcess3"/>
    <dgm:cxn modelId="{986E5F3C-B8E3-490D-B1EE-3F9D78E04249}" type="presOf" srcId="{E38289D3-1880-4825-A10A-9FDD3AE6311C}" destId="{DED2D4FC-64C9-497D-ADCF-5765BC8D748D}" srcOrd="0" destOrd="0" presId="urn:microsoft.com/office/officeart/2005/8/layout/lProcess3"/>
    <dgm:cxn modelId="{33603076-6A60-4EB2-9D09-C317EF4B2FF5}" type="presOf" srcId="{D63DA2CD-DAB3-4569-A407-F2C1D1FE6616}" destId="{3DD6BD90-A2AC-4F3B-BD7D-F2969E00A758}" srcOrd="0" destOrd="0" presId="urn:microsoft.com/office/officeart/2005/8/layout/lProcess3"/>
    <dgm:cxn modelId="{D5DF7BC5-91E8-4FA8-BBFA-CE0F97F5C1A0}" srcId="{1AAA8D16-A436-464E-AC03-FF791BEB1744}" destId="{EF973BE7-15D2-4217-A48C-415EB122A4A1}" srcOrd="2" destOrd="0" parTransId="{9FBFC7EA-9E43-4AB7-974F-BFE4AB8B61D5}" sibTransId="{358B3061-7497-4367-B37E-7C0C56B8F183}"/>
    <dgm:cxn modelId="{4018C29E-5B84-44B2-A4E0-B495B287FD2F}" srcId="{1AAA8D16-A436-464E-AC03-FF791BEB1744}" destId="{F2BE6500-0FCC-41C8-9FBC-63C05BD7D7FB}" srcOrd="0" destOrd="0" parTransId="{5AFF28F6-AFFF-46A4-8D84-FB6B62603858}" sibTransId="{2246810E-BB12-4C44-800E-6F717111D356}"/>
    <dgm:cxn modelId="{E7BA9131-4D62-4132-A880-CC7C0F64197E}" type="presParOf" srcId="{F49A9862-D5B5-4E8B-9DD0-EDC0513F5C76}" destId="{D2EEAADB-C48C-4513-B85A-707BA92CA297}" srcOrd="0" destOrd="0" presId="urn:microsoft.com/office/officeart/2005/8/layout/lProcess3"/>
    <dgm:cxn modelId="{26B9388B-71A6-4525-9A3D-C63B82721277}" type="presParOf" srcId="{D2EEAADB-C48C-4513-B85A-707BA92CA297}" destId="{CB9B20C9-1542-4C91-9CF9-8ED47A99E3EB}" srcOrd="0" destOrd="0" presId="urn:microsoft.com/office/officeart/2005/8/layout/lProcess3"/>
    <dgm:cxn modelId="{57E95C70-A7C2-4614-831C-FF7B4BC194D4}" type="presParOf" srcId="{D2EEAADB-C48C-4513-B85A-707BA92CA297}" destId="{B4DA9E5E-CB12-4F9E-9D77-953C1097A95C}" srcOrd="1" destOrd="0" presId="urn:microsoft.com/office/officeart/2005/8/layout/lProcess3"/>
    <dgm:cxn modelId="{98D9D7B4-DAAC-4AC0-99C9-8EF1EEBBD352}" type="presParOf" srcId="{D2EEAADB-C48C-4513-B85A-707BA92CA297}" destId="{326C7E6D-8A4A-441C-8D30-5C4E5AB2A7BB}" srcOrd="2" destOrd="0" presId="urn:microsoft.com/office/officeart/2005/8/layout/lProcess3"/>
    <dgm:cxn modelId="{E9D44104-F195-4B91-8942-DC41C809C8F0}" type="presParOf" srcId="{F49A9862-D5B5-4E8B-9DD0-EDC0513F5C76}" destId="{F759260C-19EB-4948-98D6-F9C2AE8B04DC}" srcOrd="1" destOrd="0" presId="urn:microsoft.com/office/officeart/2005/8/layout/lProcess3"/>
    <dgm:cxn modelId="{2532F8B7-6FBA-4FA6-A2BC-DBB928E73B97}" type="presParOf" srcId="{F49A9862-D5B5-4E8B-9DD0-EDC0513F5C76}" destId="{EF763D5B-F55A-4FD7-A63F-A8A3ECCFB922}" srcOrd="2" destOrd="0" presId="urn:microsoft.com/office/officeart/2005/8/layout/lProcess3"/>
    <dgm:cxn modelId="{C5B9F85D-D4A0-430E-BCB6-F3FFC54C31A8}" type="presParOf" srcId="{EF763D5B-F55A-4FD7-A63F-A8A3ECCFB922}" destId="{3BB57241-4463-4BB7-8B42-4FC5D0160346}" srcOrd="0" destOrd="0" presId="urn:microsoft.com/office/officeart/2005/8/layout/lProcess3"/>
    <dgm:cxn modelId="{1F1645DE-ACC9-43E6-9730-5AA2844753FF}" type="presParOf" srcId="{EF763D5B-F55A-4FD7-A63F-A8A3ECCFB922}" destId="{25737604-795D-43EC-A35D-42ED590C132B}" srcOrd="1" destOrd="0" presId="urn:microsoft.com/office/officeart/2005/8/layout/lProcess3"/>
    <dgm:cxn modelId="{405E3EF0-EE20-431D-B9BB-3727D46F5936}" type="presParOf" srcId="{EF763D5B-F55A-4FD7-A63F-A8A3ECCFB922}" destId="{D1B70D99-8398-4580-8198-B1CEC269CCA7}" srcOrd="2" destOrd="0" presId="urn:microsoft.com/office/officeart/2005/8/layout/lProcess3"/>
    <dgm:cxn modelId="{E9BBF2E2-FE34-4D00-8CE6-1B5E892BCFD1}" type="presParOf" srcId="{F49A9862-D5B5-4E8B-9DD0-EDC0513F5C76}" destId="{94FE5028-030C-4058-AC95-7F6548ED473F}" srcOrd="3" destOrd="0" presId="urn:microsoft.com/office/officeart/2005/8/layout/lProcess3"/>
    <dgm:cxn modelId="{43F81A6A-7982-4F05-A255-BD1C5BBEEE58}" type="presParOf" srcId="{F49A9862-D5B5-4E8B-9DD0-EDC0513F5C76}" destId="{FCEA9616-A806-4AF3-A1DC-BAB56577FB68}" srcOrd="4" destOrd="0" presId="urn:microsoft.com/office/officeart/2005/8/layout/lProcess3"/>
    <dgm:cxn modelId="{66B904B2-09CD-43C6-BAC7-FF2D65173B50}" type="presParOf" srcId="{FCEA9616-A806-4AF3-A1DC-BAB56577FB68}" destId="{73F5BC04-4989-41F7-AE78-074518BD3557}" srcOrd="0" destOrd="0" presId="urn:microsoft.com/office/officeart/2005/8/layout/lProcess3"/>
    <dgm:cxn modelId="{6342A6D9-4C6E-42E1-B124-5D8A004BBD1A}" type="presParOf" srcId="{FCEA9616-A806-4AF3-A1DC-BAB56577FB68}" destId="{1CEC6009-3F7E-4F42-B691-53880DB87F22}" srcOrd="1" destOrd="0" presId="urn:microsoft.com/office/officeart/2005/8/layout/lProcess3"/>
    <dgm:cxn modelId="{2C2097B1-663E-4571-AD45-5B4163AC5565}" type="presParOf" srcId="{FCEA9616-A806-4AF3-A1DC-BAB56577FB68}" destId="{3DD6BD90-A2AC-4F3B-BD7D-F2969E00A758}" srcOrd="2" destOrd="0" presId="urn:microsoft.com/office/officeart/2005/8/layout/lProcess3"/>
    <dgm:cxn modelId="{2359BB37-8575-4635-94AF-F69788ACE619}" type="presParOf" srcId="{F49A9862-D5B5-4E8B-9DD0-EDC0513F5C76}" destId="{9EA4B76E-80CB-4932-998E-E6DF6B0E9904}" srcOrd="5" destOrd="0" presId="urn:microsoft.com/office/officeart/2005/8/layout/lProcess3"/>
    <dgm:cxn modelId="{E0BB781B-7E6C-4718-8865-4F8EE87356DA}" type="presParOf" srcId="{F49A9862-D5B5-4E8B-9DD0-EDC0513F5C76}" destId="{C3E7D6B1-D780-4525-B677-3882F5A775B1}" srcOrd="6" destOrd="0" presId="urn:microsoft.com/office/officeart/2005/8/layout/lProcess3"/>
    <dgm:cxn modelId="{90A4A934-C3A4-46E4-A8EF-F97EF2BF3393}" type="presParOf" srcId="{C3E7D6B1-D780-4525-B677-3882F5A775B1}" destId="{1B2B2817-A41C-406A-BD35-C657D0821092}" srcOrd="0" destOrd="0" presId="urn:microsoft.com/office/officeart/2005/8/layout/lProcess3"/>
    <dgm:cxn modelId="{8930D913-AEE0-4222-89FF-C1BD8915C371}" type="presParOf" srcId="{C3E7D6B1-D780-4525-B677-3882F5A775B1}" destId="{8C9C5EFD-C3F3-46D7-9B50-472092AFC632}" srcOrd="1" destOrd="0" presId="urn:microsoft.com/office/officeart/2005/8/layout/lProcess3"/>
    <dgm:cxn modelId="{520CC9DF-89B4-47CB-85FE-47AEEDC195AB}" type="presParOf" srcId="{C3E7D6B1-D780-4525-B677-3882F5A775B1}" destId="{DED2D4FC-64C9-497D-ADCF-5765BC8D748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D88E8-8AC9-4B1F-A0C4-A20C1D97D604}">
      <dsp:nvSpPr>
        <dsp:cNvPr id="0" name=""/>
        <dsp:cNvSpPr/>
      </dsp:nvSpPr>
      <dsp:spPr>
        <a:xfrm>
          <a:off x="76203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508660B7-E931-4D2D-869E-C294046FF6B9}">
      <dsp:nvSpPr>
        <dsp:cNvPr id="0" name=""/>
        <dsp:cNvSpPr/>
      </dsp:nvSpPr>
      <dsp:spPr>
        <a:xfrm>
          <a:off x="571500" y="0"/>
          <a:ext cx="7861300" cy="1143000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cap="none" spc="0" dirty="0" smtClean="0">
            <a:ln w="11430"/>
            <a:solidFill>
              <a:schemeClr val="accent4">
                <a:lumMod val="1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rPr>
            <a:t>পরিচিতি</a:t>
          </a:r>
          <a:endParaRPr lang="en-US" sz="80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571500" y="0"/>
        <a:ext cx="786130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B20C9-1542-4C91-9CF9-8ED47A99E3EB}">
      <dsp:nvSpPr>
        <dsp:cNvPr id="0" name=""/>
        <dsp:cNvSpPr/>
      </dsp:nvSpPr>
      <dsp:spPr>
        <a:xfrm>
          <a:off x="1091430" y="73166"/>
          <a:ext cx="1625934" cy="851296"/>
        </a:xfrm>
        <a:prstGeom prst="chevron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extrusionH="381000"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bn-IN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শ্রেণি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517078" y="73166"/>
        <a:ext cx="774638" cy="851296"/>
      </dsp:txXfrm>
    </dsp:sp>
    <dsp:sp modelId="{326C7E6D-8A4A-441C-8D30-5C4E5AB2A7BB}">
      <dsp:nvSpPr>
        <dsp:cNvPr id="0" name=""/>
        <dsp:cNvSpPr/>
      </dsp:nvSpPr>
      <dsp:spPr>
        <a:xfrm>
          <a:off x="2311053" y="777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৯ম ও 10</a:t>
          </a:r>
          <a:r>
            <a:rPr lang="bn-BD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ম</a:t>
          </a:r>
          <a:endParaRPr lang="en-US" sz="36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2809090" y="777"/>
        <a:ext cx="2075802" cy="996074"/>
      </dsp:txXfrm>
    </dsp:sp>
    <dsp:sp modelId="{3BB57241-4463-4BB7-8B42-4FC5D0160346}">
      <dsp:nvSpPr>
        <dsp:cNvPr id="0" name=""/>
        <dsp:cNvSpPr/>
      </dsp:nvSpPr>
      <dsp:spPr>
        <a:xfrm>
          <a:off x="1091430" y="1188423"/>
          <a:ext cx="1625934" cy="851296"/>
        </a:xfrm>
        <a:prstGeom prst="chevron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extrusionH="381000"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n-IN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বিষয়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517078" y="1188423"/>
        <a:ext cx="774638" cy="851296"/>
      </dsp:txXfrm>
    </dsp:sp>
    <dsp:sp modelId="{D1B70D99-8398-4580-8198-B1CEC269CCA7}">
      <dsp:nvSpPr>
        <dsp:cNvPr id="0" name=""/>
        <dsp:cNvSpPr/>
      </dsp:nvSpPr>
      <dsp:spPr>
        <a:xfrm>
          <a:off x="2311053" y="1116034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বাংলাদেশ ও বিশ্ব পরিচয়</a:t>
          </a:r>
          <a:endParaRPr lang="en-US" sz="28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2809090" y="1116034"/>
        <a:ext cx="2075802" cy="996074"/>
      </dsp:txXfrm>
    </dsp:sp>
    <dsp:sp modelId="{73F5BC04-4989-41F7-AE78-074518BD3557}">
      <dsp:nvSpPr>
        <dsp:cNvPr id="0" name=""/>
        <dsp:cNvSpPr/>
      </dsp:nvSpPr>
      <dsp:spPr>
        <a:xfrm>
          <a:off x="1091430" y="2303679"/>
          <a:ext cx="1625934" cy="851296"/>
        </a:xfrm>
        <a:prstGeom prst="chevron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extrusionH="381000"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n-BD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অধ্যায় 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517078" y="2303679"/>
        <a:ext cx="774638" cy="851296"/>
      </dsp:txXfrm>
    </dsp:sp>
    <dsp:sp modelId="{3DD6BD90-A2AC-4F3B-BD7D-F2969E00A758}">
      <dsp:nvSpPr>
        <dsp:cNvPr id="0" name=""/>
        <dsp:cNvSpPr/>
      </dsp:nvSpPr>
      <dsp:spPr>
        <a:xfrm>
          <a:off x="2311053" y="2231290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অধ্যায়: </a:t>
          </a:r>
          <a:r>
            <a:rPr lang="en-US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৬</a:t>
          </a:r>
          <a:endParaRPr lang="en-US" sz="28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2809090" y="2231290"/>
        <a:ext cx="2075802" cy="996074"/>
      </dsp:txXfrm>
    </dsp:sp>
    <dsp:sp modelId="{1B2B2817-A41C-406A-BD35-C657D0821092}">
      <dsp:nvSpPr>
        <dsp:cNvPr id="0" name=""/>
        <dsp:cNvSpPr/>
      </dsp:nvSpPr>
      <dsp:spPr>
        <a:xfrm>
          <a:off x="1091430" y="3418936"/>
          <a:ext cx="1625934" cy="851296"/>
        </a:xfrm>
        <a:prstGeom prst="chevron">
          <a:avLst/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 extrusionH="381000"/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সময়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517078" y="3418936"/>
        <a:ext cx="774638" cy="851296"/>
      </dsp:txXfrm>
    </dsp:sp>
    <dsp:sp modelId="{DED2D4FC-64C9-497D-ADCF-5765BC8D748D}">
      <dsp:nvSpPr>
        <dsp:cNvPr id="0" name=""/>
        <dsp:cNvSpPr/>
      </dsp:nvSpPr>
      <dsp:spPr>
        <a:xfrm>
          <a:off x="2311053" y="3346547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৫০ মিনিট</a:t>
          </a:r>
          <a:endParaRPr lang="en-US" sz="36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2809090" y="3346547"/>
        <a:ext cx="2075802" cy="996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9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6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0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6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6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9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3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8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B356-4E64-4D73-B2A6-46AF3EFB3E3A}" type="datetimeFigureOut">
              <a:rPr lang="en-US" smtClean="0"/>
              <a:t>14/10/2019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8533-D2FE-43B5-94E9-4F144360B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9747" y="228601"/>
            <a:ext cx="1137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2" descr="G:\CONTENT\FLOWER\IMG_20190824_084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0" y="1524000"/>
            <a:ext cx="10517333" cy="513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7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0600" cy="1325563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রা</a:t>
            </a:r>
            <a:r>
              <a:rPr lang="en-US" sz="6000" u="sng" dirty="0" err="1" smtClean="0">
                <a:solidFill>
                  <a:srgbClr val="FF0000"/>
                </a:solidFill>
              </a:rPr>
              <a:t>ষ্ট্রে</a:t>
            </a:r>
            <a:r>
              <a:rPr lang="en-US" sz="6000" dirty="0" err="1" smtClean="0">
                <a:solidFill>
                  <a:srgbClr val="FF0000"/>
                </a:solidFill>
              </a:rPr>
              <a:t>র</a:t>
            </a:r>
            <a:r>
              <a:rPr lang="en-US" dirty="0" smtClean="0"/>
              <a:t> </a:t>
            </a:r>
            <a:r>
              <a:rPr lang="en-US" sz="6000" u="sng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err="1" smtClean="0"/>
              <a:t>ঃ</a:t>
            </a:r>
            <a:r>
              <a:rPr lang="en-US" sz="6600" dirty="0" smtClean="0"/>
              <a:t> </a:t>
            </a:r>
            <a:r>
              <a:rPr lang="bn-IN" sz="5400" dirty="0" smtClean="0"/>
              <a:t>(১)</a:t>
            </a:r>
            <a:r>
              <a:rPr lang="en-US" sz="6600" dirty="0" smtClean="0"/>
              <a:t> </a:t>
            </a:r>
            <a:r>
              <a:rPr lang="en-US" sz="6000" dirty="0" err="1" smtClean="0"/>
              <a:t>মূখ্য</a:t>
            </a:r>
            <a:r>
              <a:rPr lang="en-US" sz="66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700" dirty="0" smtClean="0"/>
              <a:t> 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3557"/>
            <a:ext cx="9670576" cy="4295243"/>
          </a:xfrm>
        </p:spPr>
      </p:pic>
      <p:sp>
        <p:nvSpPr>
          <p:cNvPr id="4" name="Rectangle 3"/>
          <p:cNvSpPr/>
          <p:nvPr/>
        </p:nvSpPr>
        <p:spPr>
          <a:xfrm>
            <a:off x="4395586" y="5865168"/>
            <a:ext cx="3834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আইন</a:t>
            </a:r>
            <a:r>
              <a:rPr lang="en-US" sz="3600" dirty="0"/>
              <a:t> </a:t>
            </a:r>
            <a:r>
              <a:rPr lang="en-US" sz="3600" dirty="0" err="1"/>
              <a:t>শৃঙ্খলা</a:t>
            </a:r>
            <a:r>
              <a:rPr lang="en-US" sz="3600" dirty="0"/>
              <a:t> </a:t>
            </a:r>
            <a:r>
              <a:rPr lang="en-US" sz="3600" dirty="0" err="1"/>
              <a:t>রক্ষা</a:t>
            </a:r>
            <a:r>
              <a:rPr lang="en-US" sz="3600" dirty="0"/>
              <a:t> </a:t>
            </a:r>
            <a:r>
              <a:rPr lang="en-US" sz="3600" dirty="0" err="1" smtClean="0"/>
              <a:t>করা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76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0" y="0"/>
            <a:ext cx="4914900" cy="1325563"/>
          </a:xfrm>
        </p:spPr>
        <p:txBody>
          <a:bodyPr/>
          <a:lstStyle/>
          <a:p>
            <a:r>
              <a:rPr lang="bn-IN" dirty="0" smtClean="0"/>
              <a:t> ২। </a:t>
            </a:r>
            <a:r>
              <a:rPr lang="bn-IN" sz="5400" dirty="0" smtClean="0"/>
              <a:t>গৌণ</a:t>
            </a:r>
            <a:r>
              <a:rPr lang="en-US" dirty="0" smtClean="0"/>
              <a:t> </a:t>
            </a:r>
            <a:r>
              <a:rPr lang="en-US" sz="5400" dirty="0" err="1" smtClean="0"/>
              <a:t>কাজঃ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44980"/>
            <a:ext cx="8431574" cy="5613020"/>
          </a:xfrm>
        </p:spPr>
      </p:pic>
      <p:sp>
        <p:nvSpPr>
          <p:cNvPr id="3" name="TextBox 2"/>
          <p:cNvSpPr txBox="1"/>
          <p:nvPr/>
        </p:nvSpPr>
        <p:spPr>
          <a:xfrm>
            <a:off x="9867900" y="2298700"/>
            <a:ext cx="201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জনকল্যাণ</a:t>
            </a:r>
            <a:r>
              <a:rPr lang="en-US" sz="4000" dirty="0" smtClean="0"/>
              <a:t> </a:t>
            </a:r>
            <a:r>
              <a:rPr lang="en-US" sz="4000" dirty="0" err="1"/>
              <a:t>মূলক</a:t>
            </a:r>
            <a:r>
              <a:rPr lang="en-US" sz="4000" dirty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37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600" y="616471"/>
            <a:ext cx="5003800" cy="1325563"/>
          </a:xfrm>
        </p:spPr>
        <p:txBody>
          <a:bodyPr/>
          <a:lstStyle/>
          <a:p>
            <a:r>
              <a:rPr lang="bn-IN" sz="6000" dirty="0" smtClean="0"/>
              <a:t>     </a:t>
            </a:r>
            <a:r>
              <a:rPr lang="bn-IN" sz="5400" dirty="0" smtClean="0">
                <a:solidFill>
                  <a:srgbClr val="FF0000"/>
                </a:solidFill>
              </a:rPr>
              <a:t>দলীয়</a:t>
            </a:r>
            <a:r>
              <a:rPr lang="bn-IN" dirty="0" smtClean="0"/>
              <a:t> </a:t>
            </a:r>
            <a:r>
              <a:rPr lang="bn-IN" sz="5400" dirty="0" smtClean="0">
                <a:solidFill>
                  <a:srgbClr val="FF0000"/>
                </a:solidFill>
              </a:rPr>
              <a:t>কাজ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00" y="2295525"/>
            <a:ext cx="6400800" cy="2035175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রাষ্ট্রের কার্যাবলীর একটি </a:t>
            </a:r>
            <a:r>
              <a:rPr lang="en-US" sz="3200" dirty="0" err="1" smtClean="0"/>
              <a:t>তালিকা</a:t>
            </a:r>
            <a:r>
              <a:rPr lang="bn-IN" sz="3200" dirty="0" smtClean="0"/>
              <a:t> কর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99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11125"/>
            <a:ext cx="4381500" cy="1325563"/>
          </a:xfrm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FF0000"/>
                </a:solidFill>
              </a:rPr>
              <a:t>     মূল্যায়ন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03575"/>
          </a:xfrm>
        </p:spPr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en-US" sz="3200" dirty="0" smtClean="0"/>
              <a:t>১. </a:t>
            </a:r>
            <a:r>
              <a:rPr lang="en-US" sz="3200" dirty="0" err="1" smtClean="0"/>
              <a:t>ঢাকা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রাষ্ট্র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কেন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r>
              <a:rPr lang="en-US" sz="3200" dirty="0" smtClean="0"/>
              <a:t>২.</a:t>
            </a:r>
            <a:r>
              <a:rPr lang="bn-IN" sz="3200" dirty="0" smtClean="0"/>
              <a:t>রাষ্ট্রের সবচেয়ে গুরুত্বপূর্ণ উপাদান কোনটি ?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৩</a:t>
            </a:r>
            <a:r>
              <a:rPr lang="en-US" sz="3200" dirty="0" smtClean="0"/>
              <a:t>.রাষ্ট্র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ধরনের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প্রতিষ্ঠান</a:t>
            </a:r>
            <a:r>
              <a:rPr lang="en-US" sz="3200" dirty="0" smtClean="0"/>
              <a:t> 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374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100" y="365125"/>
            <a:ext cx="4838700" cy="132556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 </a:t>
            </a:r>
            <a:r>
              <a:rPr lang="bn-IN" sz="5400" dirty="0" smtClean="0">
                <a:solidFill>
                  <a:srgbClr val="FF0000"/>
                </a:solidFill>
              </a:rPr>
              <a:t>বাড়ির</a:t>
            </a:r>
            <a:r>
              <a:rPr lang="bn-IN" dirty="0" smtClean="0"/>
              <a:t> </a:t>
            </a:r>
            <a:r>
              <a:rPr lang="bn-IN" sz="5400" dirty="0" smtClean="0">
                <a:solidFill>
                  <a:srgbClr val="FF0000"/>
                </a:solidFill>
              </a:rPr>
              <a:t>কাজ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700" y="2349501"/>
            <a:ext cx="7277100" cy="3827462"/>
          </a:xfrm>
        </p:spPr>
        <p:txBody>
          <a:bodyPr/>
          <a:lstStyle/>
          <a:p>
            <a:r>
              <a:rPr lang="bn-IN" dirty="0" smtClean="0"/>
              <a:t>রাষ্ট্র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মূখ্য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?</a:t>
            </a:r>
            <a:r>
              <a:rPr lang="bn-IN" dirty="0" smtClean="0"/>
              <a:t> 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22300" y="139700"/>
            <a:ext cx="3048000" cy="3124200"/>
            <a:chOff x="2514600" y="762000"/>
            <a:chExt cx="3048000" cy="3124200"/>
          </a:xfrm>
        </p:grpSpPr>
        <p:sp>
          <p:nvSpPr>
            <p:cNvPr id="5" name="Rectangle 4"/>
            <p:cNvSpPr/>
            <p:nvPr/>
          </p:nvSpPr>
          <p:spPr>
            <a:xfrm>
              <a:off x="2819400" y="2057400"/>
              <a:ext cx="2438400" cy="18288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blipFill>
                  <a:blip r:embed="rId2"/>
                  <a:tile tx="0" ty="0" sx="100000" sy="100000" flip="none" algn="tl"/>
                </a:blipFill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2514600" y="762000"/>
              <a:ext cx="3048000" cy="1371600"/>
            </a:xfrm>
            <a:prstGeom prst="triangle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002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400" y="2514600"/>
              <a:ext cx="762000" cy="1219200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/>
            <p:cNvSpPr/>
            <p:nvPr/>
          </p:nvSpPr>
          <p:spPr>
            <a:xfrm>
              <a:off x="3048000" y="2590800"/>
              <a:ext cx="381000" cy="533400"/>
            </a:xfrm>
            <a:prstGeom prst="parallelogram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-Shape 8"/>
            <p:cNvSpPr/>
            <p:nvPr/>
          </p:nvSpPr>
          <p:spPr>
            <a:xfrm rot="10800000">
              <a:off x="5105400" y="2514600"/>
              <a:ext cx="304800" cy="609600"/>
            </a:xfrm>
            <a:prstGeom prst="corner">
              <a:avLst>
                <a:gd name="adj1" fmla="val 38571"/>
                <a:gd name="adj2" fmla="val 50000"/>
              </a:avLst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llate 9"/>
            <p:cNvSpPr/>
            <p:nvPr/>
          </p:nvSpPr>
          <p:spPr>
            <a:xfrm>
              <a:off x="3733800" y="2819400"/>
              <a:ext cx="304800" cy="533400"/>
            </a:xfrm>
            <a:prstGeom prst="flowChartCollate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7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681" y="342577"/>
            <a:ext cx="7377752" cy="1108675"/>
          </a:xfrm>
        </p:spPr>
        <p:txBody>
          <a:bodyPr>
            <a:normAutofit fontScale="90000"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2" descr="G:\CONTENT\FLOWER\IMG_20190824_0848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872456"/>
            <a:ext cx="653415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3828038"/>
              </p:ext>
            </p:extLst>
          </p:nvPr>
        </p:nvGraphicFramePr>
        <p:xfrm>
          <a:off x="3149600" y="381000"/>
          <a:ext cx="8432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818965"/>
              </p:ext>
            </p:extLst>
          </p:nvPr>
        </p:nvGraphicFramePr>
        <p:xfrm>
          <a:off x="5588000" y="2286000"/>
          <a:ext cx="6604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508000" y="34290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মো: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স্বপন</a:t>
            </a:r>
            <a:endParaRPr lang="en-US" sz="3600" b="1" dirty="0" smtClean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36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মাতৃপীঠ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য়,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6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18" y="0"/>
            <a:ext cx="7398982" cy="1023582"/>
          </a:xfrm>
        </p:spPr>
        <p:txBody>
          <a:bodyPr>
            <a:noAutofit/>
          </a:bodyPr>
          <a:lstStyle/>
          <a:p>
            <a:r>
              <a:rPr lang="bn-IN" sz="6000" dirty="0" smtClean="0"/>
              <a:t>   </a:t>
            </a:r>
            <a:r>
              <a:rPr lang="en-US" sz="4000" dirty="0" err="1" smtClean="0"/>
              <a:t>এটা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কীসের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ছবি</a:t>
            </a:r>
            <a:r>
              <a:rPr lang="en-US" sz="4000" dirty="0" smtClean="0"/>
              <a:t> ? 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258" y="1123482"/>
            <a:ext cx="4760483" cy="4755723"/>
          </a:xfrm>
        </p:spPr>
      </p:pic>
      <p:sp>
        <p:nvSpPr>
          <p:cNvPr id="3" name="TextBox 2"/>
          <p:cNvSpPr txBox="1"/>
          <p:nvPr/>
        </p:nvSpPr>
        <p:spPr>
          <a:xfrm>
            <a:off x="3454400" y="6045200"/>
            <a:ext cx="238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</a:rPr>
              <a:t>উত্তর</a:t>
            </a:r>
            <a:r>
              <a:rPr lang="en-US" sz="4400" dirty="0" smtClean="0">
                <a:solidFill>
                  <a:srgbClr val="00B050"/>
                </a:solidFill>
              </a:rPr>
              <a:t>: </a:t>
            </a:r>
            <a:r>
              <a:rPr lang="bn-IN" sz="4400" dirty="0" smtClean="0">
                <a:solidFill>
                  <a:srgbClr val="00B050"/>
                </a:solidFill>
              </a:rPr>
              <a:t>রাষ্ট্র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9883378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653" y="577517"/>
            <a:ext cx="5201653" cy="135380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     </a:t>
            </a:r>
            <a:r>
              <a:rPr lang="bn-I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 ফল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3162"/>
            <a:ext cx="8787063" cy="21447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</a:rPr>
              <a:t> রাষ্ট্র </a:t>
            </a:r>
            <a:r>
              <a:rPr lang="en-US" sz="3600" dirty="0" err="1" smtClean="0">
                <a:solidFill>
                  <a:srgbClr val="00B050"/>
                </a:solidFill>
              </a:rPr>
              <a:t>কি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তা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বলতে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পারবে।  </a:t>
            </a: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রাষ্ট্রের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উপাদান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গুলো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করতে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</a:rPr>
              <a:t>। </a:t>
            </a:r>
            <a:r>
              <a:rPr lang="bn-IN" sz="3600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rgbClr val="00B050"/>
                </a:solidFill>
              </a:rPr>
              <a:t>রাষ্ট্রের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bn-IN" sz="3600" dirty="0" smtClean="0">
                <a:solidFill>
                  <a:srgbClr val="00B050"/>
                </a:solidFill>
              </a:rPr>
              <a:t>কার্যাবলি ব্যাখ্যা করতে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3600" dirty="0" smtClean="0">
                <a:solidFill>
                  <a:srgbClr val="00B050"/>
                </a:solidFill>
              </a:rPr>
              <a:t>।</a:t>
            </a:r>
            <a:r>
              <a:rPr lang="bn-IN" sz="3600" dirty="0" smtClean="0">
                <a:solidFill>
                  <a:srgbClr val="00B050"/>
                </a:solidFill>
              </a:rPr>
              <a:t>  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রাষ্ট্রের মানচিত্রের ছবি</a:t>
            </a:r>
            <a:r>
              <a:rPr lang="bn-IN" dirty="0"/>
              <a:t> </a:t>
            </a:r>
            <a:r>
              <a:rPr lang="bn-IN" dirty="0" smtClean="0"/>
              <a:t>                            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6468" y="111125"/>
            <a:ext cx="7397415" cy="1325563"/>
          </a:xfrm>
        </p:spPr>
        <p:txBody>
          <a:bodyPr>
            <a:normAutofit/>
          </a:bodyPr>
          <a:lstStyle/>
          <a:p>
            <a:r>
              <a:rPr lang="bn-IN" dirty="0" smtClean="0"/>
              <a:t>                             </a:t>
            </a:r>
            <a:r>
              <a:rPr lang="bn-IN" dirty="0" smtClean="0">
                <a:solidFill>
                  <a:srgbClr val="FF0000"/>
                </a:solidFill>
              </a:rPr>
              <a:t>পাঠ</a:t>
            </a: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উপস্থাপনা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499" y="977900"/>
            <a:ext cx="6236369" cy="61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22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46700" cy="1325563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bn-IN" dirty="0" smtClean="0"/>
              <a:t>   </a:t>
            </a:r>
            <a:r>
              <a:rPr lang="en-US" dirty="0" smtClean="0"/>
              <a:t>   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রাষ্ট্রের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উপাদান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সমূহঃ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713" y="1603048"/>
            <a:ext cx="8498574" cy="5254952"/>
          </a:xfrm>
        </p:spPr>
      </p:pic>
      <p:sp>
        <p:nvSpPr>
          <p:cNvPr id="3" name="TextBox 2"/>
          <p:cNvSpPr txBox="1"/>
          <p:nvPr/>
        </p:nvSpPr>
        <p:spPr>
          <a:xfrm>
            <a:off x="7061200" y="578366"/>
            <a:ext cx="331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</a:rPr>
              <a:t>জনসমষ্টি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874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84400" y="0"/>
            <a:ext cx="7023100" cy="1638300"/>
          </a:xfrm>
        </p:spPr>
        <p:txBody>
          <a:bodyPr/>
          <a:lstStyle/>
          <a:p>
            <a:r>
              <a:rPr lang="bn-IN" dirty="0" smtClean="0"/>
              <a:t>    </a:t>
            </a:r>
            <a:r>
              <a:rPr lang="en-US" dirty="0" smtClean="0"/>
              <a:t>             </a:t>
            </a: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নির্দিষ্ট</a:t>
            </a: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ভূখণ্ড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ownloads\Firefox Download\New folder\BD MAP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1347580"/>
            <a:ext cx="3721100" cy="505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2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</a:t>
            </a:r>
            <a:r>
              <a:rPr lang="bn-IN" u="sng" dirty="0" smtClean="0">
                <a:solidFill>
                  <a:srgbClr val="FF0000"/>
                </a:solidFill>
              </a:rPr>
              <a:t>সরকার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08" y="1339852"/>
            <a:ext cx="9453540" cy="5302676"/>
          </a:xfrm>
        </p:spPr>
      </p:pic>
    </p:spTree>
    <p:extLst>
      <p:ext uri="{BB962C8B-B14F-4D97-AF65-F5344CB8AC3E}">
        <p14:creationId xmlns:p14="http://schemas.microsoft.com/office/powerpoint/2010/main" val="150719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000" dirty="0" smtClean="0"/>
              <a:t>     </a:t>
            </a:r>
            <a:r>
              <a:rPr lang="en-US" sz="6000" dirty="0" smtClean="0"/>
              <a:t>    </a:t>
            </a:r>
            <a:r>
              <a:rPr lang="bn-IN" sz="6000" u="sng" dirty="0" smtClean="0">
                <a:solidFill>
                  <a:srgbClr val="FF0000"/>
                </a:solidFill>
              </a:rPr>
              <a:t>সার্বভৌমত্ব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59" y="1581507"/>
            <a:ext cx="9344481" cy="5167312"/>
          </a:xfrm>
        </p:spPr>
      </p:pic>
    </p:spTree>
    <p:extLst>
      <p:ext uri="{BB962C8B-B14F-4D97-AF65-F5344CB8AC3E}">
        <p14:creationId xmlns:p14="http://schemas.microsoft.com/office/powerpoint/2010/main" val="266285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148</Words>
  <Application>Microsoft Office PowerPoint</Application>
  <PresentationFormat>Custom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  এটা কীসের ছবি ? </vt:lpstr>
      <vt:lpstr>      শিখন ফল</vt:lpstr>
      <vt:lpstr>                             পাঠ উপস্থাপনা </vt:lpstr>
      <vt:lpstr>         রাষ্ট্রের উপাদান সমূহঃ</vt:lpstr>
      <vt:lpstr>                  নির্দিষ্ট ভূখণ্ড</vt:lpstr>
      <vt:lpstr>          সরকার  </vt:lpstr>
      <vt:lpstr>         সার্বভৌমত্ব</vt:lpstr>
      <vt:lpstr>রাষ্ট্রের কাজঃ (১) মূখ্য কাজ :</vt:lpstr>
      <vt:lpstr> ২। গৌণ কাজঃ</vt:lpstr>
      <vt:lpstr>     দলীয় কাজ</vt:lpstr>
      <vt:lpstr>     মূল্যায়ন</vt:lpstr>
      <vt:lpstr>  বাড়ির কাজ</vt:lpstr>
      <vt:lpstr>   সবাইকে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mr. mamun sir</dc:creator>
  <cp:lastModifiedBy>User</cp:lastModifiedBy>
  <cp:revision>87</cp:revision>
  <dcterms:created xsi:type="dcterms:W3CDTF">2016-10-17T00:57:53Z</dcterms:created>
  <dcterms:modified xsi:type="dcterms:W3CDTF">2019-10-14T12:59:11Z</dcterms:modified>
</cp:coreProperties>
</file>