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0" r:id="rId3"/>
    <p:sldId id="271" r:id="rId4"/>
    <p:sldId id="258" r:id="rId5"/>
    <p:sldId id="274" r:id="rId6"/>
    <p:sldId id="275" r:id="rId7"/>
    <p:sldId id="259" r:id="rId8"/>
    <p:sldId id="263" r:id="rId9"/>
    <p:sldId id="260" r:id="rId10"/>
    <p:sldId id="261" r:id="rId11"/>
    <p:sldId id="262" r:id="rId12"/>
    <p:sldId id="272" r:id="rId13"/>
    <p:sldId id="273" r:id="rId14"/>
    <p:sldId id="264" r:id="rId15"/>
    <p:sldId id="265" r:id="rId16"/>
    <p:sldId id="266" r:id="rId17"/>
    <p:sldId id="267" r:id="rId18"/>
    <p:sldId id="26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70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638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8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4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469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4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972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8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312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689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40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396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7A8DD-506D-405C-A530-1A754AFA3194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93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70" y="92766"/>
            <a:ext cx="12072730" cy="676523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7030A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270" y="92766"/>
            <a:ext cx="11900452" cy="3021496"/>
          </a:xfrm>
        </p:spPr>
        <p:txBody>
          <a:bodyPr>
            <a:prstTxWarp prst="textWave4">
              <a:avLst/>
            </a:prstTxWarp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13800" b="1" dirty="0" err="1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শুভেচ্ছা</a:t>
            </a:r>
            <a:r>
              <a:rPr lang="en-US" sz="138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13800" b="1" dirty="0" err="1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13800" b="1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chemeClr val="accent2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370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1966" y="163962"/>
            <a:ext cx="9674998" cy="1174508"/>
          </a:xfrm>
          <a:solidFill>
            <a:schemeClr val="accent4">
              <a:lumMod val="20000"/>
              <a:lumOff val="80000"/>
            </a:schemeClr>
          </a:solidFill>
          <a:ln w="7620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BD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 নিষিদ্ধ সময়</a:t>
            </a:r>
            <a:endParaRPr lang="en-US" sz="80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5774" y="1992397"/>
            <a:ext cx="11926956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rgbClr val="00206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bn-BD" sz="72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তিন সময় সালাত আদায় করা নিষিদ্ধ।</a:t>
            </a:r>
          </a:p>
          <a:p>
            <a:pPr algn="ctr"/>
            <a:r>
              <a:rPr lang="en-US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</a:t>
            </a:r>
            <a:r>
              <a:rPr lang="bn-BD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সূর্যোদয়ের সময়।</a:t>
            </a:r>
          </a:p>
          <a:p>
            <a:pPr algn="ctr"/>
            <a:r>
              <a:rPr lang="en-US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</a:t>
            </a:r>
            <a:r>
              <a:rPr lang="bn-BD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ঠিক দুপুরের সময় এবং</a:t>
            </a:r>
          </a:p>
          <a:p>
            <a:pPr algn="ctr"/>
            <a:r>
              <a:rPr lang="en-US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৩।</a:t>
            </a:r>
            <a:r>
              <a:rPr lang="bn-BD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সূর্যাস্তের সময়।</a:t>
            </a:r>
          </a:p>
        </p:txBody>
      </p:sp>
    </p:spTree>
    <p:extLst>
      <p:ext uri="{BB962C8B-B14F-4D97-AF65-F5344CB8AC3E}">
        <p14:creationId xmlns:p14="http://schemas.microsoft.com/office/powerpoint/2010/main" val="324676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1391" y="129086"/>
            <a:ext cx="10654748" cy="1010601"/>
          </a:xfrm>
          <a:solidFill>
            <a:schemeClr val="bg1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BD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 মাকরুহ সময়</a:t>
            </a:r>
            <a:endParaRPr lang="en-US" sz="80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017" y="1330833"/>
            <a:ext cx="11926957" cy="5262979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</a:t>
            </a:r>
            <a:r>
              <a:rPr lang="bn-BD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সূর্যের রং পরিবর্তন হয়ে গেলে আসরের সালাত আদায় করা।</a:t>
            </a:r>
          </a:p>
          <a:p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</a:t>
            </a:r>
            <a:r>
              <a:rPr lang="bn-BD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মাগরিব সালাতের ওয়াক্ত শুরু হলে গরিমসি করে সালাত আদায়ে দেরি করা।</a:t>
            </a:r>
          </a:p>
          <a:p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৩।</a:t>
            </a:r>
            <a:r>
              <a:rPr lang="bn-BD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ইশার মাকরুহ সময় হলো মধ্য রাতের পর হতে সুবহে সাদিক পর্যন্ত।</a:t>
            </a:r>
          </a:p>
          <a:p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৪।</a:t>
            </a:r>
            <a:r>
              <a:rPr lang="bn-BD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দীনি গুরুত্বপুর্ণ কাজে ব্যস্ত থাকার কারনে যদি সালাতের মাকরুহ ওয়াক্ত এসে যায় তবে তা মাকরুহ হিসেবে গন্য হবে না।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44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</a:t>
            </a:r>
            <a:r>
              <a:rPr lang="en-US" sz="8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আহকাম</a:t>
            </a:r>
            <a:r>
              <a:rPr lang="en-US" sz="8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সমুহ</a:t>
            </a:r>
            <a:endParaRPr lang="en-US" sz="88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099930"/>
            <a:ext cx="12192000" cy="575807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নামাজের</a:t>
            </a:r>
            <a:r>
              <a:rPr lang="en-US" sz="6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পূর্বের</a:t>
            </a:r>
            <a:r>
              <a:rPr lang="en-US" sz="6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ফরজ</a:t>
            </a:r>
            <a:r>
              <a:rPr lang="en-US" sz="6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৭ </a:t>
            </a:r>
            <a:r>
              <a:rPr lang="en-US" sz="6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endParaRPr lang="en-US" sz="6600" b="1" u="sng" spc="50" dirty="0" smtClean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১।শরীর </a:t>
            </a:r>
            <a:r>
              <a:rPr lang="en-US" sz="4400" b="1" i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পাক</a:t>
            </a:r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i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২।কাপড় </a:t>
            </a:r>
            <a:r>
              <a:rPr lang="en-US" sz="4400" b="1" i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পাক</a:t>
            </a:r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i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৩।যাইগা </a:t>
            </a:r>
            <a:r>
              <a:rPr lang="en-US" sz="4400" b="1" i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পাক</a:t>
            </a:r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i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হওয়া</a:t>
            </a:r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৪।সতর </a:t>
            </a:r>
            <a:r>
              <a:rPr lang="en-US" sz="4400" b="1" i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ঢাকা</a:t>
            </a:r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৫।কেবলা </a:t>
            </a:r>
            <a:r>
              <a:rPr lang="en-US" sz="4400" b="1" i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মুখি</a:t>
            </a:r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i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হওয়া</a:t>
            </a:r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৬।নিয়ত </a:t>
            </a:r>
            <a:r>
              <a:rPr lang="en-US" sz="4400" b="1" i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৭।সময় </a:t>
            </a:r>
            <a:r>
              <a:rPr lang="en-US" sz="4400" b="1" i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মত</a:t>
            </a:r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i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নামাজ</a:t>
            </a:r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i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আদায়</a:t>
            </a:r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i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400" b="1" i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4400" b="1" i="1" u="sng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3560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80661" y="119270"/>
            <a:ext cx="10018644" cy="1245704"/>
          </a:xfrm>
          <a:prstGeom prst="rect">
            <a:avLst/>
          </a:prstGeo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</a:t>
            </a:r>
            <a:r>
              <a:rPr lang="en-US" sz="8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আরকান</a:t>
            </a:r>
            <a:r>
              <a:rPr lang="en-US" sz="8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সমুহ</a:t>
            </a:r>
            <a:endParaRPr lang="en-US" sz="88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484244"/>
            <a:ext cx="12192000" cy="5373756"/>
          </a:xfrm>
          <a:prstGeom prst="rect">
            <a:avLst/>
          </a:prstGeo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নামাজের</a:t>
            </a:r>
            <a:r>
              <a:rPr lang="en-US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ভিতরের</a:t>
            </a:r>
            <a:r>
              <a:rPr lang="en-US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ফরজ</a:t>
            </a:r>
            <a:r>
              <a:rPr lang="en-US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৬টি</a:t>
            </a:r>
          </a:p>
          <a:p>
            <a:pPr algn="ctr"/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১।তকবিরে </a:t>
            </a:r>
            <a:r>
              <a:rPr lang="en-US" sz="4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তাহরিমা</a:t>
            </a:r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</a:t>
            </a:r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algn="ctr"/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২।কেয়াম </a:t>
            </a:r>
            <a:r>
              <a:rPr lang="en-US" sz="4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৩।কেরাত </a:t>
            </a:r>
            <a:r>
              <a:rPr lang="en-US" sz="4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পড়</a:t>
            </a:r>
            <a:r>
              <a:rPr lang="en-US" sz="4800" b="1" spc="50" dirty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algn="ctr"/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৪।রুকু </a:t>
            </a:r>
            <a:r>
              <a:rPr lang="en-US" sz="4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৫।সেজদা </a:t>
            </a:r>
            <a:r>
              <a:rPr lang="en-US" sz="4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৬।শেষ </a:t>
            </a:r>
            <a:r>
              <a:rPr lang="en-US" sz="4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বৈঠক</a:t>
            </a:r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48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32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652" y="901149"/>
            <a:ext cx="10336695" cy="1444486"/>
          </a:xfrm>
          <a:solidFill>
            <a:schemeClr val="bg1"/>
          </a:solidFill>
          <a:ln w="76200"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BD" sz="115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endParaRPr lang="en-US" sz="115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7651" y="2750861"/>
            <a:ext cx="10336695" cy="2800767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bn-BD" sz="8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তিন রাকাত বিশিষ্ট সালাত আদায়ের নিয়ম বর্ণনা কর</a:t>
            </a:r>
            <a:r>
              <a:rPr lang="bn-BD" sz="6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6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Frame 2"/>
          <p:cNvSpPr/>
          <p:nvPr/>
        </p:nvSpPr>
        <p:spPr>
          <a:xfrm>
            <a:off x="0" y="0"/>
            <a:ext cx="12192000" cy="6858000"/>
          </a:xfrm>
          <a:prstGeom prst="frame">
            <a:avLst/>
          </a:prstGeom>
          <a:ln w="76200"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27651" y="2345635"/>
            <a:ext cx="10336695" cy="40522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27653" y="5551628"/>
            <a:ext cx="10336694" cy="405226"/>
          </a:xfrm>
          <a:prstGeom prst="rect">
            <a:avLst/>
          </a:prstGeom>
          <a:solidFill>
            <a:schemeClr val="bg1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17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36248"/>
            <a:ext cx="10349948" cy="786535"/>
          </a:xfrm>
          <a:solidFill>
            <a:schemeClr val="bg1"/>
          </a:solidFill>
          <a:ln w="76200"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bn-BD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জোড়ায় কাজ</a:t>
            </a:r>
            <a:endParaRPr lang="en-US" sz="80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1026" y="2806147"/>
            <a:ext cx="10349948" cy="2308324"/>
          </a:xfrm>
          <a:prstGeom prst="rect">
            <a:avLst/>
          </a:prstGeom>
          <a:solidFill>
            <a:schemeClr val="bg1"/>
          </a:solidFill>
          <a:ln w="76200"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bn-BD" sz="72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চার রাকাত বিশিষ্ট সালাত আদায়ের নিয়ম বর্ণনা কর</a:t>
            </a:r>
            <a:r>
              <a:rPr lang="bn-BD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8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Frame 2"/>
          <p:cNvSpPr/>
          <p:nvPr/>
        </p:nvSpPr>
        <p:spPr>
          <a:xfrm>
            <a:off x="0" y="0"/>
            <a:ext cx="12192000" cy="6858000"/>
          </a:xfrm>
          <a:prstGeom prst="fram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518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2139" y="112171"/>
            <a:ext cx="7460974" cy="1400530"/>
          </a:xfrm>
          <a:solidFill>
            <a:schemeClr val="bg1"/>
          </a:solidFill>
          <a:ln w="76200">
            <a:solidFill>
              <a:srgbClr val="0070C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bn-BD" sz="13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দলগত কাজ </a:t>
            </a:r>
            <a:endParaRPr lang="en-US" sz="138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8539" y="2370221"/>
            <a:ext cx="11728174" cy="2800767"/>
          </a:xfrm>
          <a:prstGeom prst="rect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8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 আহকাম ও আরকান</a:t>
            </a:r>
            <a:r>
              <a:rPr lang="en-US" sz="8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গুলি</a:t>
            </a:r>
            <a:r>
              <a:rPr lang="bn-BD" sz="8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বর্ণনা কর</a:t>
            </a:r>
            <a:r>
              <a:rPr lang="en-US" sz="4800" b="1" spc="50" dirty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৷</a:t>
            </a:r>
            <a:endParaRPr lang="en-US" sz="48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871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6017" y="0"/>
            <a:ext cx="2822713" cy="6740307"/>
          </a:xfrm>
          <a:prstGeom prst="rect">
            <a:avLst/>
          </a:prstGeom>
          <a:solidFill>
            <a:schemeClr val="bg1"/>
          </a:solidFill>
          <a:ln w="76200">
            <a:solidFill>
              <a:srgbClr val="00B0F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</a:t>
            </a:r>
            <a:r>
              <a:rPr lang="bn-BD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 যে সব কাজ মাকরুহ তা লিখ?</a:t>
            </a:r>
          </a:p>
          <a:p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</a:t>
            </a:r>
            <a:r>
              <a:rPr lang="bn-BD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 আদায় না করার পরিণাম কি হবে? </a:t>
            </a:r>
            <a:endParaRPr lang="en-US" sz="48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530" y="1868556"/>
            <a:ext cx="8786192" cy="4731025"/>
          </a:xfrm>
          <a:prstGeom prst="rect">
            <a:avLst/>
          </a:prstGeom>
          <a:ln w="228600" cap="sq" cmpd="thickThin">
            <a:solidFill>
              <a:schemeClr val="accent2">
                <a:lumMod val="5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ectangle 2"/>
          <p:cNvSpPr/>
          <p:nvPr/>
        </p:nvSpPr>
        <p:spPr>
          <a:xfrm>
            <a:off x="3034747" y="0"/>
            <a:ext cx="9157253" cy="1603513"/>
          </a:xfrm>
          <a:prstGeom prst="rect">
            <a:avLst/>
          </a:prstGeom>
          <a:noFill/>
          <a:ln w="76200">
            <a:solidFill>
              <a:srgbClr val="00206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spc="50" dirty="0" err="1" smtClean="0">
                <a:ln w="0"/>
                <a:solidFill>
                  <a:srgbClr val="7030A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বাড়ীর</a:t>
            </a:r>
            <a:r>
              <a:rPr lang="en-US" sz="13800" b="1" spc="50" dirty="0" smtClean="0">
                <a:ln w="0"/>
                <a:solidFill>
                  <a:srgbClr val="7030A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3800" b="1" spc="50" dirty="0" err="1" smtClean="0">
                <a:ln w="0"/>
                <a:solidFill>
                  <a:srgbClr val="7030A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13800" b="1" spc="50" dirty="0">
              <a:ln w="0"/>
              <a:solidFill>
                <a:srgbClr val="7030A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921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29000" y="264694"/>
            <a:ext cx="72911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chemeClr val="bg1"/>
                </a:solidFill>
              </a:rPr>
              <a:t>ধন্যবাদ</a:t>
            </a:r>
            <a:endParaRPr lang="en-US" sz="9600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17" y="132521"/>
            <a:ext cx="11993217" cy="661283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7030A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Rounded Rectangle 2"/>
          <p:cNvSpPr/>
          <p:nvPr/>
        </p:nvSpPr>
        <p:spPr>
          <a:xfrm>
            <a:off x="106016" y="768626"/>
            <a:ext cx="11993217" cy="222636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16600" b="1" dirty="0" err="1" smtClean="0">
                <a:ln/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</a:t>
            </a:r>
            <a:r>
              <a:rPr lang="en-US" sz="16600" b="1" dirty="0" smtClean="0">
                <a:ln/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6600" b="1" dirty="0" err="1" smtClean="0">
                <a:ln/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</a:t>
            </a:r>
            <a:r>
              <a:rPr lang="en-US" sz="16600" b="1" dirty="0" smtClean="0">
                <a:ln/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6600" b="1" dirty="0" err="1" smtClean="0">
                <a:ln/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6600" b="1" dirty="0">
              <a:ln/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846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>
            <a:off x="0" y="0"/>
            <a:ext cx="12191999" cy="6858000"/>
          </a:xfrm>
          <a:prstGeom prst="frame">
            <a:avLst>
              <a:gd name="adj1" fmla="val 0"/>
            </a:avLst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119269" y="0"/>
            <a:ext cx="11966713" cy="1537252"/>
          </a:xfrm>
          <a:prstGeom prst="cloud">
            <a:avLst/>
          </a:prstGeom>
          <a:noFill/>
          <a:ln w="76200">
            <a:solidFill>
              <a:srgbClr val="00B05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600" b="1" spc="50" dirty="0" err="1" smtClean="0">
                <a:ln w="0">
                  <a:solidFill>
                    <a:srgbClr val="C00000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শিক্ষকপরিচিতি</a:t>
            </a:r>
            <a:endParaRPr lang="en-US" sz="9600" b="1" spc="50" dirty="0">
              <a:ln w="0">
                <a:solidFill>
                  <a:srgbClr val="C00000"/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9270" y="1683026"/>
            <a:ext cx="8653670" cy="5049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মুহাঃ</a:t>
            </a:r>
            <a:r>
              <a:rPr lang="en-US" sz="8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রুহুল</a:t>
            </a:r>
            <a:r>
              <a:rPr lang="en-US" sz="8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আমিন</a:t>
            </a:r>
            <a:endParaRPr lang="en-US" sz="8800" b="1" spc="50" dirty="0" smtClean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সহকারী</a:t>
            </a:r>
            <a:r>
              <a:rPr lang="en-US" sz="4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4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4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আরবী</a:t>
            </a:r>
            <a:r>
              <a:rPr lang="en-US" sz="4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pPr algn="ctr"/>
            <a:r>
              <a:rPr lang="en-US" sz="4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কানুহরপুর</a:t>
            </a:r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হাজী</a:t>
            </a:r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আলী</a:t>
            </a:r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আক্কাস</a:t>
            </a:r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দাখিল</a:t>
            </a:r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endParaRPr lang="en-US" sz="4800" b="1" spc="50" dirty="0" smtClean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পোষ্টঃ-খড়িখালী</a:t>
            </a:r>
            <a:endParaRPr lang="en-US" sz="4400" b="1" spc="50" dirty="0" smtClean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উপজেলা</a:t>
            </a:r>
            <a:r>
              <a:rPr lang="en-US" sz="4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4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জেলাঃ</a:t>
            </a:r>
            <a:r>
              <a:rPr lang="en-US" sz="4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4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ঝিনাইদহ</a:t>
            </a:r>
            <a:endParaRPr lang="en-US" sz="4000" b="1" spc="50" dirty="0" smtClean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sz="32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নম্বরঃ-০1918013505</a:t>
            </a:r>
          </a:p>
          <a:p>
            <a:pPr algn="ctr"/>
            <a:r>
              <a:rPr lang="en-US" sz="32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জি-মেইলঃ-bdruhul1971@gmail.com</a:t>
            </a:r>
            <a:endParaRPr lang="en-US" sz="32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2940" y="1934818"/>
            <a:ext cx="3221105" cy="439972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70C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32838780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Bevel 4"/>
          <p:cNvSpPr/>
          <p:nvPr/>
        </p:nvSpPr>
        <p:spPr>
          <a:xfrm>
            <a:off x="0" y="-1"/>
            <a:ext cx="12192000" cy="1785257"/>
          </a:xfrm>
          <a:prstGeom prst="bevel">
            <a:avLst/>
          </a:prstGeo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b="1" spc="50" dirty="0" err="1" smtClean="0">
                <a:ln w="0">
                  <a:solidFill>
                    <a:srgbClr val="92D050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11500" b="1" spc="50" dirty="0" smtClean="0">
                <a:ln w="0">
                  <a:solidFill>
                    <a:srgbClr val="92D050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1500" b="1" spc="50" dirty="0" err="1" smtClean="0">
                <a:ln w="0">
                  <a:solidFill>
                    <a:srgbClr val="92D050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11500" b="1" spc="50" dirty="0">
              <a:ln w="0">
                <a:solidFill>
                  <a:srgbClr val="92D050"/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1600" y="1988457"/>
            <a:ext cx="11959771" cy="45139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আল</a:t>
            </a:r>
            <a:r>
              <a:rPr lang="en-US" sz="9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9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আকায়েদ</a:t>
            </a:r>
            <a:r>
              <a:rPr lang="en-US" sz="9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9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ওয়াল</a:t>
            </a:r>
            <a:r>
              <a:rPr lang="en-US" sz="9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9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ফিকহ</a:t>
            </a:r>
            <a:endParaRPr lang="en-US" sz="9600" b="1" spc="50" dirty="0" smtClean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দাখিল</a:t>
            </a:r>
            <a:r>
              <a:rPr lang="en-US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৬ষ্ঠ </a:t>
            </a:r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শ্রেণী</a:t>
            </a:r>
            <a:endParaRPr lang="en-US" sz="8000" b="1" spc="50" dirty="0" smtClean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6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ভাগঃ-দ্বিতীয়</a:t>
            </a:r>
            <a:r>
              <a:rPr lang="en-US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/</a:t>
            </a:r>
            <a:r>
              <a:rPr lang="en-US" sz="6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অধ্যায়ঃ-চতুর্থ</a:t>
            </a:r>
            <a:r>
              <a:rPr lang="en-US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/</a:t>
            </a:r>
            <a:r>
              <a:rPr lang="en-US" sz="6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পাঠঃ-১ম--৫ম</a:t>
            </a:r>
          </a:p>
          <a:p>
            <a:pPr algn="ctr"/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পৃষ্ঠা</a:t>
            </a:r>
            <a:r>
              <a:rPr lang="en-US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নম্বরঃ-৭৪ </a:t>
            </a:r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৮৬</a:t>
            </a:r>
            <a:endParaRPr lang="en-US" sz="80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70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0538"/>
            <a:ext cx="12191999" cy="1340891"/>
          </a:xfr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en-US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ভাল</a:t>
            </a:r>
            <a:r>
              <a:rPr lang="en-US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কের</a:t>
            </a:r>
            <a:r>
              <a:rPr lang="en-US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দেখ</a:t>
            </a:r>
            <a:r>
              <a:rPr lang="en-US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৷</a:t>
            </a:r>
            <a:endParaRPr lang="en-US" sz="80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" t="9515" r="-194" b="46670"/>
          <a:stretch/>
        </p:blipFill>
        <p:spPr>
          <a:xfrm>
            <a:off x="105610" y="1625251"/>
            <a:ext cx="6545179" cy="22160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tx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6399" y="1625251"/>
            <a:ext cx="5334000" cy="51238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206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227" b="5261"/>
          <a:stretch/>
        </p:blipFill>
        <p:spPr>
          <a:xfrm>
            <a:off x="105609" y="4015140"/>
            <a:ext cx="6545179" cy="28428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37067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16" y="251791"/>
            <a:ext cx="10827027" cy="6255025"/>
          </a:xfrm>
          <a:prstGeom prst="rect">
            <a:avLst/>
          </a:prstGeom>
          <a:ln w="228600" cap="sq" cmpd="thickThin">
            <a:solidFill>
              <a:schemeClr val="accent6">
                <a:lumMod val="5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898333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>
            <a:off x="0" y="0"/>
            <a:ext cx="12192000" cy="6858000"/>
          </a:xfrm>
          <a:prstGeom prst="frame">
            <a:avLst/>
          </a:prstGeom>
          <a:ln w="76200">
            <a:solidFill>
              <a:srgbClr val="00B05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192" y="255104"/>
            <a:ext cx="9859616" cy="6347792"/>
          </a:xfrm>
          <a:prstGeom prst="rect">
            <a:avLst/>
          </a:prstGeom>
          <a:ln w="228600" cap="sq" cmpd="thickThin">
            <a:solidFill>
              <a:schemeClr val="accent6">
                <a:lumMod val="5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304878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043" y="159027"/>
            <a:ext cx="11714922" cy="2398643"/>
          </a:xfrm>
          <a:solidFill>
            <a:schemeClr val="bg1"/>
          </a:solidFill>
          <a:ln w="76200">
            <a:solidFill>
              <a:srgbClr val="0070C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16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16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6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endParaRPr lang="en-US" sz="16600" b="1" u="sng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9148" y="3051488"/>
            <a:ext cx="11966712" cy="3154710"/>
          </a:xfrm>
          <a:prstGeom prst="rect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99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</a:t>
            </a:r>
            <a:r>
              <a:rPr lang="en-US" sz="199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/</a:t>
            </a:r>
            <a:r>
              <a:rPr lang="en-US" sz="199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নামাজ</a:t>
            </a:r>
            <a:endParaRPr lang="en-US" sz="199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45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472" y="130052"/>
            <a:ext cx="5458690" cy="1513217"/>
          </a:xfrm>
          <a:noFill/>
          <a:ln w="76200">
            <a:solidFill>
              <a:srgbClr val="00B05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bn-BD" sz="9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96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382" y="1852863"/>
            <a:ext cx="11790218" cy="4708981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bn-BD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 অর্থ বলতে পারবে।</a:t>
            </a:r>
          </a:p>
          <a:p>
            <a:r>
              <a:rPr lang="en-US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bn-BD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  নিষিদ্ধ সময় বলতে পারবে।</a:t>
            </a:r>
          </a:p>
          <a:p>
            <a:r>
              <a:rPr lang="en-US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৩। </a:t>
            </a:r>
            <a:r>
              <a:rPr lang="bn-BD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 মাকরুহ সময় বর্ণনা করতে পারবে</a:t>
            </a:r>
            <a:r>
              <a:rPr lang="bn-BD" sz="3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600" b="1" spc="50" dirty="0" smtClean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৪। </a:t>
            </a:r>
            <a:r>
              <a:rPr lang="en-US" sz="6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</a:t>
            </a:r>
            <a:r>
              <a:rPr lang="en-US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আহকাম</a:t>
            </a:r>
            <a:r>
              <a:rPr lang="en-US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6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আরকান</a:t>
            </a:r>
            <a:r>
              <a:rPr lang="en-US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সমুহের</a:t>
            </a:r>
            <a:r>
              <a:rPr lang="en-US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বর্ণনা</a:t>
            </a:r>
            <a:r>
              <a:rPr lang="en-US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6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r>
              <a:rPr lang="bn-BD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60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7006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1640" y="1415890"/>
            <a:ext cx="8538551" cy="1088771"/>
          </a:xfr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80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</a:t>
            </a:r>
            <a:r>
              <a:rPr lang="en-US" sz="6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8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এর আহকাম</a:t>
            </a:r>
            <a:endParaRPr lang="en-US" sz="66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7193" y="2847125"/>
            <a:ext cx="11847444" cy="3416320"/>
          </a:xfrm>
          <a:prstGeom prst="rect">
            <a:avLst/>
          </a:prstGeo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 আরবি শব্দ। এর আভিধানিক অর্থ দোয়া,রহমত,ইস্তিগফার ও তসবিহ ইত্যাদি ।</a:t>
            </a:r>
          </a:p>
          <a:p>
            <a:r>
              <a:rPr lang="bn-BD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ইসলামের পাঁচ স্তম্ভের দ্বিতীয় স্তম্ভ সালাত</a:t>
            </a:r>
            <a:r>
              <a:rPr lang="bn-BD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10652" y="79365"/>
            <a:ext cx="10492235" cy="1200329"/>
          </a:xfrm>
          <a:prstGeom prst="rect">
            <a:avLst/>
          </a:prstGeo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72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72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সংশ্লিষ্ট</a:t>
            </a:r>
            <a:r>
              <a:rPr lang="en-US" sz="72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আলোচনা</a:t>
            </a:r>
            <a:endParaRPr lang="en-US" sz="72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1926794" y="1624963"/>
            <a:ext cx="713875" cy="462067"/>
          </a:xfrm>
          <a:prstGeom prst="star5">
            <a:avLst/>
          </a:prstGeom>
          <a:solidFill>
            <a:srgbClr val="FF0000"/>
          </a:solidFill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23570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</TotalTime>
  <Words>358</Words>
  <Application>Microsoft Office PowerPoint</Application>
  <PresentationFormat>Custom</PresentationFormat>
  <Paragraphs>64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শুভেচ্ছা ও স্বাগতম</vt:lpstr>
      <vt:lpstr>PowerPoint Presentation</vt:lpstr>
      <vt:lpstr>PowerPoint Presentation</vt:lpstr>
      <vt:lpstr>নিচের ছবি গুলো ভাল কের দেখ ৷</vt:lpstr>
      <vt:lpstr>PowerPoint Presentation</vt:lpstr>
      <vt:lpstr>PowerPoint Presentation</vt:lpstr>
      <vt:lpstr>আজকের পাঠ</vt:lpstr>
      <vt:lpstr>শিখনফল</vt:lpstr>
      <vt:lpstr>সালাত এর আহকাম</vt:lpstr>
      <vt:lpstr>সালাতের নিষিদ্ধ সময়</vt:lpstr>
      <vt:lpstr>সালাতের মাকরুহ সময়</vt:lpstr>
      <vt:lpstr>PowerPoint Presentation</vt:lpstr>
      <vt:lpstr>PowerPoint Presentation</vt:lpstr>
      <vt:lpstr>একক কাজ</vt:lpstr>
      <vt:lpstr>জোড়ায় কাজ</vt:lpstr>
      <vt:lpstr>দলগত কাজ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NAKIBUZZAMAN</dc:creator>
  <cp:lastModifiedBy>USER</cp:lastModifiedBy>
  <cp:revision>143</cp:revision>
  <dcterms:created xsi:type="dcterms:W3CDTF">2016-10-17T02:21:05Z</dcterms:created>
  <dcterms:modified xsi:type="dcterms:W3CDTF">2019-10-14T16:17:43Z</dcterms:modified>
</cp:coreProperties>
</file>