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56" r:id="rId4"/>
    <p:sldId id="259" r:id="rId5"/>
    <p:sldId id="261" r:id="rId6"/>
    <p:sldId id="257" r:id="rId7"/>
    <p:sldId id="258" r:id="rId8"/>
    <p:sldId id="267" r:id="rId9"/>
    <p:sldId id="268" r:id="rId10"/>
    <p:sldId id="269" r:id="rId11"/>
    <p:sldId id="270" r:id="rId12"/>
    <p:sldId id="260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1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2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9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5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9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6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6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8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4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3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3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67D6F-92AE-467B-9320-7AD20087F12A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0984-9355-409C-9B98-9B8EB9CD1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1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onjurul.atph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3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6764" y="360218"/>
            <a:ext cx="5860472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18510" y="1662545"/>
            <a:ext cx="7301346" cy="4946073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29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4182" y="401782"/>
            <a:ext cx="10778836" cy="5749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৩। বহুব্রীহিতে নতুন অর্থ পাই( দ্বন্দ্ব সমাসের বিপরিত)</a:t>
            </a:r>
          </a:p>
          <a:p>
            <a:pPr algn="ctr"/>
            <a:r>
              <a:rPr lang="bn-IN" dirty="0" smtClean="0"/>
              <a:t>যথা- </a:t>
            </a:r>
          </a:p>
          <a:p>
            <a:pPr algn="ctr"/>
            <a:endParaRPr lang="bn-IN" dirty="0"/>
          </a:p>
          <a:p>
            <a:pPr algn="ctr"/>
            <a:r>
              <a:rPr lang="bn-IN" dirty="0" smtClean="0"/>
              <a:t>বীণাপাণি-( দেবীকে বুঝানো হয়েছে= (স্বরসত্বী)</a:t>
            </a:r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bn-IN" dirty="0" smtClean="0"/>
          </a:p>
          <a:p>
            <a:pPr algn="ctr"/>
            <a:r>
              <a:rPr lang="bn-IN" dirty="0" smtClean="0"/>
              <a:t>৪। অব্যয়ীতে পূর্বপদ প্রধান হয় ।</a:t>
            </a:r>
          </a:p>
          <a:p>
            <a:pPr algn="ctr"/>
            <a:r>
              <a:rPr lang="bn-IN" dirty="0" smtClean="0"/>
              <a:t>যথা-                           </a:t>
            </a:r>
          </a:p>
          <a:p>
            <a:pPr algn="ctr"/>
            <a:endParaRPr lang="bn-IN" dirty="0"/>
          </a:p>
          <a:p>
            <a:pPr algn="ctr"/>
            <a:r>
              <a:rPr lang="bn-IN" dirty="0" smtClean="0"/>
              <a:t>দুর্নীতি ( দূর বা অভাব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693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0327" y="609600"/>
            <a:ext cx="1095894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4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একটু নিজেরা চেষ্টা করি-</a:t>
            </a:r>
          </a:p>
          <a:p>
            <a:pPr lvl="0"/>
            <a:endParaRPr lang="bn-IN" sz="4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উঁচু নিচু- দ্বন্দ্ব </a:t>
            </a:r>
          </a:p>
          <a:p>
            <a:pPr lvl="0"/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ত্রিফলা- দ্বিগু</a:t>
            </a:r>
          </a:p>
          <a:p>
            <a:pPr lvl="0"/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রথ দেখা- তৎপুরুষ</a:t>
            </a:r>
          </a:p>
          <a:p>
            <a:pPr lvl="0"/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সিংহ পুরুষ-  কর্মধারয়</a:t>
            </a:r>
          </a:p>
          <a:p>
            <a:pPr lvl="0"/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বেতার- বহুব্রীহি</a:t>
            </a:r>
          </a:p>
          <a:p>
            <a:pPr lvl="0"/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উপজেলা,দুর্নীতি-অব্যয়ীভাব</a:t>
            </a:r>
          </a:p>
          <a:p>
            <a:pPr lvl="0"/>
            <a:endParaRPr lang="en-US" sz="4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638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2" y="678872"/>
            <a:ext cx="3796145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474" y="2189018"/>
            <a:ext cx="8229600" cy="36009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 বাক্য সহ সমাস নির্ণয় করঃ</a:t>
            </a: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মৌমাছি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সিংহাসন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মা-বাবা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হাট-বাজার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দা-কুমড়া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842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7054" y="651164"/>
            <a:ext cx="2258291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3163" y="2050473"/>
            <a:ext cx="7855527" cy="30469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১। সমাস শব্দের অর্থ কী ? </a:t>
            </a:r>
          </a:p>
          <a:p>
            <a:r>
              <a:rPr lang="bn-IN" sz="3200" dirty="0" smtClean="0"/>
              <a:t>২। সমাস কয় প্রকার ?</a:t>
            </a:r>
          </a:p>
          <a:p>
            <a:r>
              <a:rPr lang="bn-IN" sz="3200" dirty="0" smtClean="0"/>
              <a:t>৩। হাট-বাজার কোন সমাস ?</a:t>
            </a:r>
          </a:p>
          <a:p>
            <a:r>
              <a:rPr lang="bn-IN" sz="3200" dirty="0" smtClean="0"/>
              <a:t>৪। মা-বাবা কোন সমাস ?</a:t>
            </a:r>
            <a:endParaRPr lang="en-US" sz="3200" dirty="0" smtClean="0"/>
          </a:p>
          <a:p>
            <a:r>
              <a:rPr lang="en-US" sz="3200" dirty="0" smtClean="0"/>
              <a:t>৫।যে </a:t>
            </a:r>
            <a:r>
              <a:rPr lang="en-US" sz="3200" dirty="0" err="1" smtClean="0"/>
              <a:t>সমাসে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প্রত্যেকটি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সমস্যমান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পদের</a:t>
            </a:r>
            <a:r>
              <a:rPr lang="en-US" sz="3200" dirty="0" smtClean="0"/>
              <a:t>                       </a:t>
            </a:r>
            <a:r>
              <a:rPr lang="en-US" sz="3200" dirty="0" err="1" smtClean="0"/>
              <a:t>প্রাধান্য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থাকে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সেটি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সমাস</a:t>
            </a:r>
            <a:r>
              <a:rPr lang="en-US" sz="3200" dirty="0" smtClean="0"/>
              <a:t> ? </a:t>
            </a:r>
            <a:r>
              <a:rPr lang="bn-IN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477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06582"/>
            <a:ext cx="3726873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FFFF00"/>
                </a:solidFill>
              </a:rPr>
              <a:t>বাড়ির কাজঃ 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6182" y="1662544"/>
            <a:ext cx="7966363" cy="295465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শব্দ গুলোর ব্যাসবাক্য সহ সমাস নির্ণয় করঃ</a:t>
            </a:r>
          </a:p>
          <a:p>
            <a:endParaRPr lang="bn-IN" dirty="0"/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ভাই-বোন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বাবা-মা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সিংহাসন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মৌমাছি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94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28109" y="1801091"/>
            <a:ext cx="5943600" cy="4738254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8546" y="207818"/>
            <a:ext cx="426720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" y="548640"/>
            <a:ext cx="4923693" cy="60939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মুঞ্জুরুল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অনার্স,এমএ,বিএড,বিপিএড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পাটুলীপাড়া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ভাঙ্গুড়া,পাবনা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monjurul.atph@gmail.com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77346" y="706583"/>
            <a:ext cx="5749636" cy="57861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ব্যাকরণ</a:t>
            </a:r>
            <a:endParaRPr lang="bn-IN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অধ্যায়ঃ  তৃতীয়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ষষ্ঠ পরিচ্ছেদ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সময়ঃ ৪৫ মিনিট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তাং-</a:t>
            </a: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06376" y="2264898"/>
            <a:ext cx="2608065" cy="3024554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6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8727" y="429491"/>
            <a:ext cx="6165273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147454"/>
            <a:ext cx="3768437" cy="4353789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508" y="2147455"/>
            <a:ext cx="3948546" cy="4353790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81" y="2147454"/>
            <a:ext cx="3758627" cy="435378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8" name="Down Arrow 7"/>
          <p:cNvSpPr/>
          <p:nvPr/>
        </p:nvSpPr>
        <p:spPr>
          <a:xfrm rot="19401362">
            <a:off x="2323607" y="3322594"/>
            <a:ext cx="152235" cy="6871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21290" y="2975733"/>
            <a:ext cx="700237" cy="461665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2654" y="3666155"/>
            <a:ext cx="817418" cy="769441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57307" y="2507672"/>
            <a:ext cx="1177637" cy="369332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সিংহাসন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4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1709" y="817418"/>
            <a:ext cx="9379527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আঙ্গুল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৫টা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১+১+১+১+১ =৫টা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৫টা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ব্যপারটা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তেমনি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3999" y="2729346"/>
            <a:ext cx="200891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67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5782" y="803563"/>
            <a:ext cx="4932217" cy="1323439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782" y="2632364"/>
            <a:ext cx="8423563" cy="28623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3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965" y="206046"/>
            <a:ext cx="5763492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মৌমাছি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সিংহ চিহ্নিত যে আসন-        সিংহাসন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5237" y="1981200"/>
            <a:ext cx="6594764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মৌমা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ছি</a:t>
            </a:r>
            <a:endParaRPr lang="bn-IN" sz="48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1025237" y="2604655"/>
            <a:ext cx="4585854" cy="31865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1" y="2923310"/>
            <a:ext cx="2632363" cy="2119745"/>
          </a:xfrm>
          <a:prstGeom prst="down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dirty="0" smtClean="0">
              <a:solidFill>
                <a:srgbClr val="FF0000"/>
              </a:solidFill>
            </a:endParaRPr>
          </a:p>
          <a:p>
            <a:pPr algn="ctr"/>
            <a:r>
              <a:rPr lang="bn-IN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১</a:t>
            </a:r>
            <a:r>
              <a:rPr lang="en-US" sz="1400" dirty="0" smtClean="0">
                <a:solidFill>
                  <a:srgbClr val="FF0000"/>
                </a:solidFill>
              </a:rPr>
              <a:t>। </a:t>
            </a:r>
            <a:r>
              <a:rPr lang="en-US" sz="1400" dirty="0" err="1" smtClean="0">
                <a:solidFill>
                  <a:srgbClr val="FF0000"/>
                </a:solidFill>
              </a:rPr>
              <a:t>ব্যাস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বাক্য</a:t>
            </a:r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২</a:t>
            </a:r>
            <a:r>
              <a:rPr lang="en-US" sz="1400" dirty="0" smtClean="0">
                <a:solidFill>
                  <a:srgbClr val="FF0000"/>
                </a:solidFill>
              </a:rPr>
              <a:t>। </a:t>
            </a:r>
            <a:r>
              <a:rPr lang="en-US" sz="1400" dirty="0" err="1" smtClean="0">
                <a:solidFill>
                  <a:srgbClr val="FF0000"/>
                </a:solidFill>
              </a:rPr>
              <a:t>বিগ্রহ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বাক্য</a:t>
            </a:r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৩</a:t>
            </a:r>
            <a:r>
              <a:rPr lang="en-US" sz="1400" dirty="0" smtClean="0">
                <a:solidFill>
                  <a:srgbClr val="FF0000"/>
                </a:solidFill>
              </a:rPr>
              <a:t>।সমাস </a:t>
            </a:r>
            <a:r>
              <a:rPr lang="en-US" sz="1400" dirty="0" err="1" smtClean="0">
                <a:solidFill>
                  <a:srgbClr val="FF0000"/>
                </a:solidFill>
              </a:rPr>
              <a:t>বাক্য</a:t>
            </a:r>
            <a:r>
              <a:rPr lang="en-US" sz="1400" dirty="0" smtClean="0">
                <a:solidFill>
                  <a:srgbClr val="FF0000"/>
                </a:solidFill>
              </a:rPr>
              <a:t>।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3886200" y="2507674"/>
            <a:ext cx="4211782" cy="2140526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সমাস শব্দের অর্থ-</a:t>
            </a:r>
          </a:p>
          <a:p>
            <a:pPr algn="ctr"/>
            <a:r>
              <a:rPr lang="bn-IN" dirty="0" smtClean="0">
                <a:solidFill>
                  <a:srgbClr val="FF0000"/>
                </a:solidFill>
              </a:rPr>
              <a:t>                 একপদীকরণ</a:t>
            </a:r>
          </a:p>
          <a:p>
            <a:pPr algn="ctr"/>
            <a:r>
              <a:rPr lang="bn-IN" dirty="0" smtClean="0">
                <a:solidFill>
                  <a:srgbClr val="FF0000"/>
                </a:solidFill>
              </a:rPr>
              <a:t>              সংক্ষেপ “</a:t>
            </a:r>
          </a:p>
          <a:p>
            <a:pPr algn="ctr"/>
            <a:r>
              <a:rPr lang="bn-IN" dirty="0" smtClean="0">
                <a:solidFill>
                  <a:srgbClr val="FF0000"/>
                </a:solidFill>
              </a:rPr>
              <a:t>                  পদের মিলন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03228" y="3336851"/>
            <a:ext cx="1776845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মৌমাছি</a:t>
            </a:r>
            <a:endParaRPr lang="en-US" sz="3600" dirty="0"/>
          </a:p>
        </p:txBody>
      </p:sp>
      <p:sp>
        <p:nvSpPr>
          <p:cNvPr id="22" name="Down Arrow 21"/>
          <p:cNvSpPr/>
          <p:nvPr/>
        </p:nvSpPr>
        <p:spPr>
          <a:xfrm>
            <a:off x="9224529" y="3983183"/>
            <a:ext cx="487506" cy="6529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527476" y="4724675"/>
            <a:ext cx="2029690" cy="830997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সমস্ত পদ বা</a:t>
            </a:r>
          </a:p>
          <a:p>
            <a:r>
              <a:rPr lang="bn-IN" sz="2400" dirty="0" smtClean="0"/>
              <a:t>সমাসবদ্ধ পদ</a:t>
            </a:r>
            <a:endParaRPr lang="en-US" sz="2400" dirty="0"/>
          </a:p>
        </p:txBody>
      </p:sp>
      <p:sp>
        <p:nvSpPr>
          <p:cNvPr id="24" name="Oval Callout 23"/>
          <p:cNvSpPr/>
          <p:nvPr/>
        </p:nvSpPr>
        <p:spPr>
          <a:xfrm>
            <a:off x="10075718" y="1925098"/>
            <a:ext cx="1766454" cy="1165151"/>
          </a:xfrm>
          <a:prstGeom prst="wedgeEllipseCallout">
            <a:avLst>
              <a:gd name="adj1" fmla="val -41288"/>
              <a:gd name="adj2" fmla="val 76037"/>
            </a:avLst>
          </a:prstGeom>
          <a:blipFill>
            <a:blip r:embed="rId7"/>
            <a:tile tx="0" ty="0" sx="100000" sy="100000" flip="none" algn="tl"/>
          </a:blip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ছোট অংশ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01637" y="4830910"/>
            <a:ext cx="4350328" cy="584775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মৌ সংগ্রহ করে যে মাছি</a:t>
            </a:r>
            <a:endParaRPr lang="en-US" sz="3200" dirty="0"/>
          </a:p>
        </p:txBody>
      </p:sp>
      <p:sp>
        <p:nvSpPr>
          <p:cNvPr id="29" name="Left-Right Arrow 28"/>
          <p:cNvSpPr/>
          <p:nvPr/>
        </p:nvSpPr>
        <p:spPr>
          <a:xfrm rot="5400000">
            <a:off x="3030682" y="5462155"/>
            <a:ext cx="387926" cy="1870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788227" y="5749637"/>
            <a:ext cx="872835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পূর্বপদ</a:t>
            </a:r>
            <a:endParaRPr lang="en-US" dirty="0"/>
          </a:p>
        </p:txBody>
      </p:sp>
      <p:sp>
        <p:nvSpPr>
          <p:cNvPr id="31" name="Left-Right Arrow 30"/>
          <p:cNvSpPr/>
          <p:nvPr/>
        </p:nvSpPr>
        <p:spPr>
          <a:xfrm>
            <a:off x="3532910" y="5361710"/>
            <a:ext cx="2459182" cy="53975"/>
          </a:xfrm>
          <a:prstGeom prst="left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4544291" y="5415685"/>
            <a:ext cx="249382" cy="3339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6206838" y="5361709"/>
            <a:ext cx="374073" cy="387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139045" y="5803612"/>
            <a:ext cx="1059873" cy="38337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মধ্যপদ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261265" y="5823053"/>
            <a:ext cx="2164771" cy="36933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পরপদ বা উত্তর পদ</a:t>
            </a:r>
            <a:endParaRPr lang="en-US" dirty="0"/>
          </a:p>
        </p:txBody>
      </p:sp>
      <p:sp>
        <p:nvSpPr>
          <p:cNvPr id="3" name="Rectangular Callout 2"/>
          <p:cNvSpPr/>
          <p:nvPr/>
        </p:nvSpPr>
        <p:spPr>
          <a:xfrm>
            <a:off x="8666019" y="2119745"/>
            <a:ext cx="1156854" cy="692452"/>
          </a:xfrm>
          <a:prstGeom prst="wedgeRectCallout">
            <a:avLst>
              <a:gd name="adj1" fmla="val -36402"/>
              <a:gd name="adj2" fmla="val 124525"/>
            </a:avLst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2060"/>
                </a:solidFill>
              </a:rPr>
              <a:t>সমাস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0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2" grpId="0" animBg="1"/>
      <p:bldP spid="1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51709" y="997527"/>
                <a:ext cx="8631382" cy="2616101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400" u="sng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সমাসঃ</a:t>
                </a:r>
                <a:endParaRPr lang="en-US" sz="4400" u="sng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</a:t>
                </a:r>
                <a:endPara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সমাস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শব্দের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-(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+∙</a:t>
                </a:r>
                <a:r>
                  <a:rPr lang="bn-IN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অস+ত= সমাস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সংক্ষেপ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করণ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,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পদের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মিলন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বহু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কে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একপদী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করণ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r>
                  <a:rPr lang="bn-IN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এক বা একাধিক পদকে একপদে পরিনিত করাকে সমাস বলে ।</a:t>
                </a:r>
                <a:endPara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709" y="997527"/>
                <a:ext cx="8631382" cy="2616101"/>
              </a:xfrm>
              <a:prstGeom prst="rect">
                <a:avLst/>
              </a:prstGeom>
              <a:blipFill>
                <a:blip r:embed="rId3"/>
                <a:stretch>
                  <a:fillRect l="-2823" t="-4640" r="-2399" b="-6497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828801" y="4447310"/>
            <a:ext cx="2992581" cy="15696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 – ৬ প্রকার ।     </a:t>
            </a:r>
          </a:p>
          <a:p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(৬ মাস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1710" y="4447310"/>
            <a:ext cx="5223163" cy="156966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দ্বন্দ্ব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বহুব্রীহি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কর্মধারয়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৫।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দ্বিগু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তৎপুরুষ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৬।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অব্যয়ীভাব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25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5382" y="512618"/>
            <a:ext cx="7315200" cy="2715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অর্থানুসারে</a:t>
            </a:r>
            <a:r>
              <a:rPr lang="en-US" dirty="0" smtClean="0"/>
              <a:t>- </a:t>
            </a:r>
            <a:r>
              <a:rPr lang="en-US" dirty="0" err="1" smtClean="0"/>
              <a:t>সমাসকে</a:t>
            </a:r>
            <a:r>
              <a:rPr lang="en-US" dirty="0" smtClean="0"/>
              <a:t>  </a:t>
            </a:r>
            <a:r>
              <a:rPr lang="en-US" dirty="0" err="1" smtClean="0"/>
              <a:t>চার</a:t>
            </a:r>
            <a:r>
              <a:rPr lang="en-US" dirty="0" smtClean="0"/>
              <a:t> </a:t>
            </a:r>
            <a:r>
              <a:rPr lang="en-US" dirty="0" err="1" smtClean="0"/>
              <a:t>ভাগে</a:t>
            </a:r>
            <a:r>
              <a:rPr lang="en-US" dirty="0" smtClean="0"/>
              <a:t> </a:t>
            </a:r>
            <a:r>
              <a:rPr lang="en-US" dirty="0" err="1" smtClean="0"/>
              <a:t>ভাগ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কবিতাকারে</a:t>
            </a:r>
            <a:r>
              <a:rPr lang="en-US" dirty="0" smtClean="0"/>
              <a:t>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রাখবো</a:t>
            </a:r>
            <a:r>
              <a:rPr lang="en-US" dirty="0"/>
              <a:t> </a:t>
            </a:r>
            <a:r>
              <a:rPr lang="en-US" dirty="0" smtClean="0"/>
              <a:t>।</a:t>
            </a:r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যথা</a:t>
            </a:r>
            <a:r>
              <a:rPr lang="en-US" dirty="0" smtClean="0"/>
              <a:t>- </a:t>
            </a:r>
          </a:p>
          <a:p>
            <a:pPr algn="ctr"/>
            <a:r>
              <a:rPr lang="en-US" dirty="0" smtClean="0"/>
              <a:t>১। </a:t>
            </a:r>
            <a:r>
              <a:rPr lang="en-US" dirty="0" err="1" smtClean="0"/>
              <a:t>দ্বন্দ্বে</a:t>
            </a:r>
            <a:r>
              <a:rPr lang="en-US" dirty="0" smtClean="0"/>
              <a:t> </a:t>
            </a:r>
            <a:r>
              <a:rPr lang="en-US" dirty="0" err="1" smtClean="0"/>
              <a:t>উভয়</a:t>
            </a:r>
            <a:r>
              <a:rPr lang="en-US" dirty="0" smtClean="0"/>
              <a:t> </a:t>
            </a:r>
            <a:r>
              <a:rPr lang="en-US" dirty="0" err="1" smtClean="0"/>
              <a:t>পদ</a:t>
            </a:r>
            <a:r>
              <a:rPr lang="en-US" dirty="0" smtClean="0"/>
              <a:t> </a:t>
            </a:r>
            <a:r>
              <a:rPr lang="en-US" dirty="0" err="1" smtClean="0"/>
              <a:t>প্রধান</a:t>
            </a:r>
            <a:r>
              <a:rPr lang="bn-IN" dirty="0" smtClean="0"/>
              <a:t>- বাবা-মা,দেশ-বিদেশ</a:t>
            </a:r>
          </a:p>
          <a:p>
            <a:pPr algn="ctr"/>
            <a:r>
              <a:rPr lang="bn-IN" dirty="0" smtClean="0"/>
              <a:t>২।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71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429491"/>
            <a:ext cx="11471564" cy="6082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২। দ্বিতক-( দ্বি- দ্বিগু, ত-তৎপুরুষ ও ক- কর্মধারয়) এ গাই পরপদের গান-</a:t>
            </a:r>
          </a:p>
          <a:p>
            <a:pPr algn="ctr"/>
            <a:r>
              <a:rPr lang="bn-IN" dirty="0" smtClean="0"/>
              <a:t>* শুরুতে সংখ্যা- দ্বিগু সপ্তর্ষি (সাতজন ঋষি)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bn-IN" dirty="0" smtClean="0"/>
              <a:t>*বিভক্তি অনুসারে - </a:t>
            </a:r>
            <a:r>
              <a:rPr lang="bn-IN" dirty="0" smtClean="0">
                <a:solidFill>
                  <a:prstClr val="white"/>
                </a:solidFill>
              </a:rPr>
              <a:t>তৎপুরুষ- রথ দেখা( রথকে  দেখা)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bn-IN" dirty="0" smtClean="0">
                <a:solidFill>
                  <a:prstClr val="white"/>
                </a:solidFill>
              </a:rPr>
              <a:t>*তুলনা বুঝাতে- কর্মধারয়- কাজল কালো ( কাজলের ন্যায় কালো)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bn-IN" dirty="0">
              <a:solidFill>
                <a:prstClr val="white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bn-IN" dirty="0" smtClean="0">
              <a:solidFill>
                <a:prstClr val="white"/>
              </a:solidFill>
            </a:endParaRPr>
          </a:p>
          <a:p>
            <a:pPr algn="ctr"/>
            <a:r>
              <a:rPr lang="bn-IN" dirty="0" smtClean="0">
                <a:solidFill>
                  <a:prstClr val="white"/>
                </a:solidFill>
              </a:rPr>
              <a:t>আমরা ২টি মনে রাখি-</a:t>
            </a:r>
          </a:p>
          <a:p>
            <a:pPr algn="ctr"/>
            <a:r>
              <a:rPr lang="bn-IN" dirty="0" smtClean="0">
                <a:solidFill>
                  <a:prstClr val="white"/>
                </a:solidFill>
              </a:rPr>
              <a:t>সংখ্যা মানেঃ দ্বিগু – </a:t>
            </a:r>
            <a:r>
              <a:rPr lang="bn-IN" dirty="0" smtClean="0"/>
              <a:t>সপ্তর্ষি </a:t>
            </a:r>
            <a:endParaRPr lang="bn-IN" dirty="0" smtClean="0">
              <a:solidFill>
                <a:prstClr val="white"/>
              </a:solidFill>
            </a:endParaRPr>
          </a:p>
          <a:p>
            <a:pPr algn="ctr"/>
            <a:r>
              <a:rPr lang="bn-IN" dirty="0" smtClean="0">
                <a:solidFill>
                  <a:prstClr val="white"/>
                </a:solidFill>
              </a:rPr>
              <a:t>তুলনা করা মানেঃ কর্মধারয়-কাজল কালো </a:t>
            </a:r>
            <a:endParaRPr lang="bn-IN" dirty="0" smtClean="0"/>
          </a:p>
          <a:p>
            <a:pPr algn="ctr"/>
            <a:endParaRPr lang="bn-IN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89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465</Words>
  <Application>Microsoft Office PowerPoint</Application>
  <PresentationFormat>Widescreen</PresentationFormat>
  <Paragraphs>126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48</cp:revision>
  <dcterms:created xsi:type="dcterms:W3CDTF">2019-09-08T18:49:09Z</dcterms:created>
  <dcterms:modified xsi:type="dcterms:W3CDTF">2019-09-21T03:05:06Z</dcterms:modified>
</cp:coreProperties>
</file>