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4692" autoAdjust="0"/>
  </p:normalViewPr>
  <p:slideViewPr>
    <p:cSldViewPr>
      <p:cViewPr>
        <p:scale>
          <a:sx n="61" d="100"/>
          <a:sy n="61" d="100"/>
        </p:scale>
        <p:origin x="-1614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9F66B-58AA-42F5-B33D-48F9B1A7C62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25BA6-377F-4300-AF72-CB5249DF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8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25BA6-377F-4300-AF72-CB5249DF9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0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25BA6-377F-4300-AF72-CB5249DF9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2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434-1E83-42BC-B97C-EAB3FC68EC6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1C3434-1E83-42BC-B97C-EAB3FC68EC6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1172AC-88D3-443B-9602-36255241EF0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jpe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609600"/>
            <a:ext cx="5181600" cy="892832"/>
          </a:xfrm>
        </p:spPr>
        <p:txBody>
          <a:bodyPr>
            <a:noAutofit/>
          </a:bodyPr>
          <a:lstStyle/>
          <a:p>
            <a:r>
              <a:rPr lang="en-US" dirty="0">
                <a:latin typeface="AtraiMJ" pitchFamily="2" charset="0"/>
                <a:cs typeface="AtraiMJ" pitchFamily="2" charset="0"/>
              </a:rPr>
              <a:t>  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   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AvR‡Ki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Av‡jvPbvi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welq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br>
              <a:rPr lang="en-US" dirty="0" smtClean="0">
                <a:latin typeface="AtraiMJ" pitchFamily="2" charset="0"/>
                <a:cs typeface="AtraiMJ" pitchFamily="2" charset="0"/>
              </a:rPr>
            </a:br>
            <a:r>
              <a:rPr lang="en-US" dirty="0" smtClean="0">
                <a:latin typeface="AtraiMJ" pitchFamily="2" charset="0"/>
                <a:cs typeface="AtraiMJ" pitchFamily="2" charset="0"/>
              </a:rPr>
              <a:t>          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wnmve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weÁvb-2</a:t>
            </a:r>
            <a:endParaRPr lang="en-US" dirty="0">
              <a:latin typeface="AtraiMJ" pitchFamily="2" charset="0"/>
              <a:cs typeface="AtraiMJ" pitchFamily="2" charset="0"/>
            </a:endParaRPr>
          </a:p>
        </p:txBody>
      </p:sp>
      <p:pic>
        <p:nvPicPr>
          <p:cNvPr id="11" name="CHARAN DHORITE DIY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" y="4114800"/>
            <a:ext cx="609600" cy="6096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n-BD" sz="18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          </a:t>
            </a:r>
            <a:r>
              <a:rPr lang="bn-BD" sz="1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bn-BD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iPbvq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bn-BD" sz="1800" dirty="0">
                <a:effectLst/>
              </a:rPr>
              <a:t>মোঃ আবু বকর </a:t>
            </a:r>
            <a:r>
              <a:rPr lang="bn-BD" sz="1800" dirty="0" smtClean="0">
                <a:effectLst/>
              </a:rPr>
              <a:t>সিদ্দিক </a:t>
            </a:r>
            <a:endParaRPr lang="en-US" sz="1800" dirty="0" smtClean="0">
              <a:effectLst/>
            </a:endParaRPr>
          </a:p>
          <a:p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                              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wefvM</a:t>
            </a:r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           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jyrdi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weR‡bm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g¨v‡bR‡g›U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K‡jR</a:t>
            </a: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            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bn-BD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0191</a:t>
            </a:r>
            <a:r>
              <a:rPr lang="bn-BD" sz="1800" dirty="0" smtClean="0">
                <a:latin typeface="SutonnyMJ" pitchFamily="2" charset="0"/>
                <a:cs typeface="SutonnyMJ" pitchFamily="2" charset="0"/>
              </a:rPr>
              <a:t>৯৪১৬১৫৫, ০১৭২৫৪৩৮১৫০</a:t>
            </a:r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gBj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bakerabu156@gmail.com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D:\ABM Munna\Photo\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1" y="1759310"/>
            <a:ext cx="164177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1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1692">
        <p14:honeycomb/>
      </p:transition>
    </mc:Choice>
    <mc:Fallback xmlns="">
      <p:transition spd="slow" advTm="116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048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0189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777249" y="0"/>
            <a:ext cx="6934504" cy="1432245"/>
          </a:xfrm>
        </p:spPr>
        <p:txBody>
          <a:bodyPr>
            <a:normAutofit fontScale="90000"/>
          </a:bodyPr>
          <a:lstStyle/>
          <a:p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sz="4900" dirty="0" smtClean="0">
                <a:latin typeface="AtraiAMJ" pitchFamily="2" charset="0"/>
                <a:cs typeface="AtraiAMJ" pitchFamily="2" charset="0"/>
              </a:rPr>
              <a:t>‡</a:t>
            </a:r>
            <a:r>
              <a:rPr lang="en-US" sz="4900" dirty="0" err="1" smtClean="0">
                <a:latin typeface="AtraiAMJ" pitchFamily="2" charset="0"/>
                <a:cs typeface="AtraiAMJ" pitchFamily="2" charset="0"/>
              </a:rPr>
              <a:t>kqv</a:t>
            </a:r>
            <a:r>
              <a:rPr lang="en-US" sz="49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900" dirty="0" smtClean="0">
                <a:latin typeface="AtraiAMJ" pitchFamily="2" charset="0"/>
                <a:cs typeface="AtraiAMJ" pitchFamily="2" charset="0"/>
              </a:rPr>
              <a:t> </a:t>
            </a:r>
            <a:r>
              <a:rPr lang="en-US" sz="4900" dirty="0" err="1" smtClean="0">
                <a:latin typeface="AtraiAMJ" pitchFamily="2" charset="0"/>
                <a:cs typeface="AtraiAMJ" pitchFamily="2" charset="0"/>
              </a:rPr>
              <a:t>Bm¨y</a:t>
            </a:r>
            <a:r>
              <a:rPr lang="en-US" sz="4900" dirty="0" smtClean="0">
                <a:latin typeface="AtraiAMJ" pitchFamily="2" charset="0"/>
                <a:cs typeface="AtraiAMJ" pitchFamily="2" charset="0"/>
              </a:rPr>
              <a:t> </a:t>
            </a:r>
            <a:r>
              <a:rPr lang="en-US" sz="4900" dirty="0" err="1" smtClean="0">
                <a:latin typeface="AtraiAMJ" pitchFamily="2" charset="0"/>
                <a:cs typeface="AtraiAMJ" pitchFamily="2" charset="0"/>
              </a:rPr>
              <a:t>Rv‡e`v</a:t>
            </a:r>
            <a:r>
              <a:rPr lang="en-US" sz="4900" dirty="0" smtClean="0">
                <a:latin typeface="AtraiAMJ" pitchFamily="2" charset="0"/>
                <a:cs typeface="AtraiAMJ" pitchFamily="2" charset="0"/>
              </a:rPr>
              <a:t> f~w³</a:t>
            </a:r>
            <a:r>
              <a:rPr lang="en-US" sz="4900" dirty="0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900" dirty="0" smtClean="0">
                <a:latin typeface="AtraiAMJ" pitchFamily="2" charset="0"/>
                <a:cs typeface="AtraiAMJ" pitchFamily="2" charset="0"/>
              </a:rPr>
              <a:t> </a:t>
            </a:r>
            <a:r>
              <a:rPr lang="en-US" sz="4900" dirty="0" err="1" smtClean="0">
                <a:latin typeface="AtraiAMJ" pitchFamily="2" charset="0"/>
                <a:cs typeface="AtraiAMJ" pitchFamily="2" charset="0"/>
              </a:rPr>
              <a:t>wbqgvejx</a:t>
            </a:r>
            <a:r>
              <a:rPr lang="en-US" sz="4900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sz="4900" i="1" u="sng" dirty="0">
                <a:latin typeface="AtraiAMJ" pitchFamily="2" charset="0"/>
                <a:cs typeface="AtraiAMJ" pitchFamily="2" charset="0"/>
              </a:rPr>
            </a:br>
            <a:endParaRPr lang="en-US" sz="4900" dirty="0"/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6477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400" dirty="0">
                <a:latin typeface="AtraiAMJ" pitchFamily="2" charset="0"/>
                <a:cs typeface="AtraiAMJ" pitchFamily="2" charset="0"/>
              </a:rPr>
              <a:t> </a:t>
            </a:r>
          </a:p>
          <a:p>
            <a:pPr marL="0" indent="0">
              <a:buNone/>
            </a:pPr>
            <a:endParaRPr lang="en-US" sz="8800" b="1" u="sng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8800" b="1" u="sng" dirty="0" smtClean="0">
                <a:latin typeface="SutonnyMJ" pitchFamily="2" charset="0"/>
                <a:cs typeface="SutonnyMJ" pitchFamily="2" charset="0"/>
              </a:rPr>
              <a:t>01.hLb 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Av‡e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  <a:p>
            <a:r>
              <a:rPr lang="en-US" sz="88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 ...........................................†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  <a:p>
            <a:r>
              <a:rPr lang="en-US" sz="8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  <a:p>
            <a:r>
              <a:rPr lang="en-US" sz="88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Av‡e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|)</a:t>
            </a:r>
          </a:p>
          <a:p>
            <a:r>
              <a:rPr lang="en-US" sz="88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02.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  <a:p>
            <a:r>
              <a:rPr lang="en-US" sz="8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........................................‡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  <a:p>
            <a:r>
              <a:rPr lang="en-US" sz="8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..........................................†µ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  <a:p>
            <a:r>
              <a:rPr lang="en-US" sz="88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Av‡e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|)</a:t>
            </a:r>
          </a:p>
          <a:p>
            <a:r>
              <a:rPr lang="en-US" sz="88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03.hLb AwZwi³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Av‡e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diZ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88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  <a:p>
            <a:r>
              <a:rPr lang="en-US" sz="8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.......................................‡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  <a:p>
            <a:r>
              <a:rPr lang="en-US" sz="88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 ..........................................†µ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wWU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8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  <a:p>
            <a:r>
              <a:rPr lang="en-US" sz="88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Av‡e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Av‡e`bKvix‡K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diZ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Av‡e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^‡qi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msi¶Y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72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endParaRPr lang="en-US" sz="5400" dirty="0">
              <a:latin typeface="AtraiAMJ" pitchFamily="2" charset="0"/>
              <a:cs typeface="AtraiA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354061"/>
      </p:ext>
    </p:extLst>
  </p:cSld>
  <p:clrMapOvr>
    <a:masterClrMapping/>
  </p:clrMapOvr>
  <p:transition spd="slow" advTm="2361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74" y="165515"/>
            <a:ext cx="8272555" cy="1442005"/>
          </a:xfrm>
        </p:spPr>
        <p:txBody>
          <a:bodyPr>
            <a:normAutofit fontScale="90000"/>
          </a:bodyPr>
          <a:lstStyle/>
          <a:p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i="1" u="sng" dirty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>
                <a:latin typeface="AtraiAMJ" pitchFamily="2" charset="0"/>
                <a:cs typeface="AtraiAMJ" pitchFamily="2" charset="0"/>
              </a:rPr>
            </a:br>
            <a:r>
              <a:rPr lang="en-US" i="1" u="sng" dirty="0" smtClean="0">
                <a:latin typeface="AtraiAMJ" pitchFamily="2" charset="0"/>
                <a:cs typeface="AtraiAMJ" pitchFamily="2" charset="0"/>
              </a:rPr>
              <a:t/>
            </a:r>
            <a:br>
              <a:rPr lang="en-US" i="1" u="sng" dirty="0" smtClean="0">
                <a:latin typeface="AtraiAMJ" pitchFamily="2" charset="0"/>
                <a:cs typeface="AtraiAMJ" pitchFamily="2" charset="0"/>
              </a:rPr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          </a:t>
            </a:r>
            <a:r>
              <a:rPr lang="en-US" sz="6700" dirty="0" err="1" smtClean="0">
                <a:latin typeface="SutonnyMJ" pitchFamily="2" charset="0"/>
                <a:cs typeface="SutonnyMJ" pitchFamily="2" charset="0"/>
              </a:rPr>
              <a:t>Pjgvb</a:t>
            </a:r>
            <a:r>
              <a:rPr lang="en-US" sz="6700" dirty="0">
                <a:latin typeface="AtraiAMJ" pitchFamily="2" charset="0"/>
                <a:cs typeface="AtraiAMJ" pitchFamily="2" charset="0"/>
              </a:rPr>
              <a:t/>
            </a:r>
            <a:br>
              <a:rPr lang="en-US" sz="6700" dirty="0">
                <a:latin typeface="AtraiAMJ" pitchFamily="2" charset="0"/>
                <a:cs typeface="AtraiAMJ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04.K)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b="1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.........................................†µ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AveÈ†bi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)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04 L).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AveÈ†bi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 ...........................................†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AveÈ†bi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)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04 M).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Awanv‡i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.........................................†µ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Awanvi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(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Awanvi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mn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) *** ¸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AveÈ†bi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g~ja†b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Awanvi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|)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6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2"/>
    </mc:Choice>
    <mc:Fallback xmlns="">
      <p:transition spd="slow" advTm="16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340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   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Pjgvb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85" y="1228045"/>
            <a:ext cx="8652030" cy="531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04 N).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Aenv‡i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AveÈb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Aenvi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.........................................†µ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(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Aenvi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mn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) *** ¸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AveÈ†bi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g~ja†b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Aenvi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|)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05.K)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.............................................†µ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05.L).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 ..............................................†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endParaRPr lang="en-US" sz="1800" b="1" u="sng" dirty="0" smtClean="0">
              <a:latin typeface="SutonnyMJ" pitchFamily="2" charset="0"/>
              <a:cs typeface="SutonnyMJ" pitchFamily="2" charset="0"/>
            </a:endParaRPr>
          </a:p>
          <a:p>
            <a:endParaRPr lang="en-US" sz="1400" dirty="0"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0"/>
    </mc:Choice>
    <mc:Fallback xmlns="">
      <p:transition spd="slow" advTm="15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   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Pjgvb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257800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05.K)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11200" dirty="0">
              <a:latin typeface="SutonnyMJ" pitchFamily="2" charset="0"/>
              <a:cs typeface="SutonnyMJ" pitchFamily="2" charset="0"/>
            </a:endParaRPr>
          </a:p>
          <a:p>
            <a:r>
              <a:rPr lang="en-US" sz="11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1200" dirty="0">
              <a:latin typeface="SutonnyMJ" pitchFamily="2" charset="0"/>
              <a:cs typeface="SutonnyMJ" pitchFamily="2" charset="0"/>
            </a:endParaRPr>
          </a:p>
          <a:p>
            <a:r>
              <a:rPr lang="en-US" sz="11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.............................................†µ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11200" dirty="0">
              <a:latin typeface="SutonnyMJ" pitchFamily="2" charset="0"/>
              <a:cs typeface="SutonnyMJ" pitchFamily="2" charset="0"/>
            </a:endParaRPr>
          </a:p>
          <a:p>
            <a:r>
              <a:rPr lang="en-US" sz="112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05.L).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112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11200" dirty="0">
              <a:latin typeface="SutonnyMJ" pitchFamily="2" charset="0"/>
              <a:cs typeface="SutonnyMJ" pitchFamily="2" charset="0"/>
            </a:endParaRPr>
          </a:p>
          <a:p>
            <a:r>
              <a:rPr lang="en-US" sz="112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 ..............................................†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11200" dirty="0">
              <a:latin typeface="SutonnyMJ" pitchFamily="2" charset="0"/>
              <a:cs typeface="SutonnyMJ" pitchFamily="2" charset="0"/>
            </a:endParaRPr>
          </a:p>
          <a:p>
            <a:r>
              <a:rPr lang="en-US" sz="11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11200" dirty="0">
              <a:latin typeface="SutonnyMJ" pitchFamily="2" charset="0"/>
              <a:cs typeface="SutonnyMJ" pitchFamily="2" charset="0"/>
            </a:endParaRPr>
          </a:p>
          <a:p>
            <a:r>
              <a:rPr lang="en-US" sz="112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2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11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1200" dirty="0" err="1" smtClean="0">
                <a:latin typeface="SutonnyMJ" pitchFamily="2" charset="0"/>
                <a:cs typeface="SutonnyMJ" pitchFamily="2" charset="0"/>
              </a:rPr>
              <a:t>Mj</a:t>
            </a:r>
            <a:endParaRPr lang="en-US" sz="11200" dirty="0" smtClean="0">
              <a:latin typeface="SutonnyMJ" pitchFamily="2" charset="0"/>
              <a:cs typeface="SutonnyMJ" pitchFamily="2" charset="0"/>
            </a:endParaRPr>
          </a:p>
          <a:p>
            <a:pPr marL="0" indent="0" algn="r">
              <a:buNone/>
            </a:pPr>
            <a:endParaRPr lang="en-US" sz="7200" dirty="0" smtClean="0">
              <a:latin typeface="SutonnyMJ" pitchFamily="2" charset="0"/>
              <a:cs typeface="SutonnyMJ" pitchFamily="2" charset="0"/>
            </a:endParaRPr>
          </a:p>
          <a:p>
            <a:endParaRPr lang="en-US" sz="9600" b="1" u="sng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96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7"/>
    </mc:Choice>
    <mc:Fallback xmlns="">
      <p:transition spd="slow" advTm="10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      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Pjgvb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>
                <a:latin typeface="SutonnyMJ" pitchFamily="2" charset="0"/>
                <a:cs typeface="SutonnyMJ" pitchFamily="2" charset="0"/>
              </a:rPr>
              <a:t>05.M)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e‡Kqv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...........................................†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e‡Kqv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......................................... ...†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Abv`qx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iBj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|)</a:t>
            </a:r>
          </a:p>
          <a:p>
            <a:r>
              <a:rPr lang="en-US" b="1" u="sng" dirty="0">
                <a:latin typeface="SutonnyMJ" pitchFamily="2" charset="0"/>
                <a:cs typeface="SutonnyMJ" pitchFamily="2" charset="0"/>
              </a:rPr>
              <a:t>06.)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........................................†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.............................................†µ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wnmv‡e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vbvšZi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6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1"/>
    </mc:Choice>
    <mc:Fallback xmlns="">
      <p:transition spd="slow" advTm="16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   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Pjgvb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607520"/>
            <a:ext cx="8229600" cy="4485125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07.K)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 ...............................................†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.......................................†µ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07.L)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PzovšZ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b="1" u="sng" dirty="0">
                <a:latin typeface="SutonnyMJ" pitchFamily="2" charset="0"/>
                <a:cs typeface="SutonnyMJ" pitchFamily="2" charset="0"/>
              </a:rPr>
              <a:t>:-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K¨vk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 ...........................................†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err="1">
                <a:latin typeface="SutonnyMJ" pitchFamily="2" charset="0"/>
                <a:cs typeface="SutonnyMJ" pitchFamily="2" charset="0"/>
              </a:rPr>
              <a:t>AMÖxg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...........................................†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WweU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...................................†µ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wWU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(†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kqvi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***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*** ¸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wj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kqv‡ii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PzovšZ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Zj‡ei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AMÖxg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|                  </a:t>
            </a:r>
          </a:p>
          <a:p>
            <a:pPr marL="0" indent="0">
              <a:buNone/>
            </a:pP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                                                                                   </a:t>
            </a:r>
            <a:r>
              <a:rPr lang="bn-BD" sz="1200" dirty="0"/>
              <a:t>মোঃ আবু বকর সিদ্দিক </a:t>
            </a:r>
            <a:endParaRPr lang="en-US" sz="1200" dirty="0" smtClean="0"/>
          </a:p>
          <a:p>
            <a:pPr marL="0" indent="0">
              <a:buNone/>
            </a:pP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                                                                                        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wnmve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wefvM</a:t>
            </a:r>
            <a:endParaRPr lang="en-US" sz="17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170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smtClean="0">
                <a:latin typeface="SutonnyMJ" pitchFamily="2" charset="0"/>
                <a:cs typeface="SutonnyMJ" pitchFamily="2" charset="0"/>
              </a:rPr>
              <a:t>                                                                                    </a:t>
            </a:r>
            <a:r>
              <a:rPr lang="en-US" sz="1800" smtClean="0">
                <a:latin typeface="SutonnyMJ" pitchFamily="2" charset="0"/>
                <a:cs typeface="SutonnyMJ" pitchFamily="2" charset="0"/>
              </a:rPr>
              <a:t> jyrdi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weR‡bm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>
                <a:latin typeface="SutonnyMJ" pitchFamily="2" charset="0"/>
                <a:cs typeface="SutonnyMJ" pitchFamily="2" charset="0"/>
              </a:rPr>
              <a:t>g¨v‡bR‡g›U</a:t>
            </a:r>
            <a:r>
              <a:rPr lang="en-US" sz="1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2"/>
    </mc:Choice>
    <mc:Fallback xmlns="">
      <p:transition spd="slow" advTm="13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5|1.1|0.9|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0.9|1.4|1.2|1|1|1|1|1.1|1.2|1.1|1|0.9|1.1|0.9|1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1.1|1|1.1|1.7|1.2|1.1|1.1|1.1|1.2|1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|1|1|1|1|1|1|1.1|1.1|1.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1.1|1|1|1.1|0.9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2|1.5|1.3|1.3|1.3|3.5|0.7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0.9|1.1|1.2|1|1|1|0.9|0.9|1|1.1"/>
</p:tagLst>
</file>

<file path=ppt/theme/theme1.xml><?xml version="1.0" encoding="utf-8"?>
<a:theme xmlns:a="http://schemas.openxmlformats.org/drawingml/2006/main" name="Thatch">
  <a:themeElements>
    <a:clrScheme name="Custom 1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D4735E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482</TotalTime>
  <Words>511</Words>
  <Application>Microsoft Office PowerPoint</Application>
  <PresentationFormat>On-screen Show (4:3)</PresentationFormat>
  <Paragraphs>91</Paragraphs>
  <Slides>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Thatch</vt:lpstr>
      <vt:lpstr>       AvR‡Ki Av‡jvPbvi welq             wnmve weÁvb-2</vt:lpstr>
      <vt:lpstr>                                                                                                                         ‡kqvi Bm¨y Rv‡e`v f~w³i wbqgvejx </vt:lpstr>
      <vt:lpstr>                                    Pjgvb </vt:lpstr>
      <vt:lpstr>                          Pjgvb</vt:lpstr>
      <vt:lpstr>                         Pjgvb</vt:lpstr>
      <vt:lpstr>                             Pjgvb</vt:lpstr>
      <vt:lpstr>                          Pjgvb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wnmve weÁvb</dc:title>
  <dc:creator>HPPRO2000MT</dc:creator>
  <cp:lastModifiedBy>HPPRO2000MT</cp:lastModifiedBy>
  <cp:revision>67</cp:revision>
  <dcterms:created xsi:type="dcterms:W3CDTF">2012-06-13T05:58:35Z</dcterms:created>
  <dcterms:modified xsi:type="dcterms:W3CDTF">2019-08-20T11:24:18Z</dcterms:modified>
</cp:coreProperties>
</file>