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89" r:id="rId5"/>
    <p:sldId id="266" r:id="rId6"/>
    <p:sldId id="265" r:id="rId7"/>
    <p:sldId id="294" r:id="rId8"/>
    <p:sldId id="298" r:id="rId9"/>
    <p:sldId id="282" r:id="rId10"/>
    <p:sldId id="284" r:id="rId11"/>
    <p:sldId id="283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wUL2d1DRe1hSoN6TQzpjA==" hashData="28535vVoC4IzkdtUeQCnwdjtmVCc2YnAHdZA2gidJxwHwV641aXO5zETNAabiTrEuO6Ekg10cAcNSaCMs6W8O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B8E7"/>
    <a:srgbClr val="9AE797"/>
    <a:srgbClr val="FF6462"/>
    <a:srgbClr val="D5FE57"/>
    <a:srgbClr val="FEA28B"/>
    <a:srgbClr val="79FF7A"/>
    <a:srgbClr val="C250FE"/>
    <a:srgbClr val="00B0F0"/>
    <a:srgbClr val="FFC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3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8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9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1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5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A5E6-2712-4064-9C34-5129960079AA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7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2"/>
          <p:cNvSpPr/>
          <p:nvPr/>
        </p:nvSpPr>
        <p:spPr>
          <a:xfrm rot="16200000" flipH="1">
            <a:off x="-2564427" y="279771"/>
            <a:ext cx="6905626" cy="63033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50" h="34662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732" y="20966"/>
                  <a:pt x="21750" y="28669"/>
                </a:cubicBezTo>
                <a:cubicBezTo>
                  <a:pt x="15202" y="12702"/>
                  <a:pt x="3761" y="15591"/>
                  <a:pt x="2" y="34662"/>
                </a:cubicBezTo>
                <a:cubicBezTo>
                  <a:pt x="-16" y="24415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41500">
                <a:srgbClr val="FF0000"/>
              </a:gs>
              <a:gs pos="1000">
                <a:srgbClr val="FFFF00"/>
              </a:gs>
              <a:gs pos="82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Flowchart: Document 2"/>
          <p:cNvSpPr/>
          <p:nvPr/>
        </p:nvSpPr>
        <p:spPr>
          <a:xfrm rot="16200000" flipH="1">
            <a:off x="-2788633" y="48914"/>
            <a:ext cx="6892608" cy="674762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0740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15405"/>
                  <a:pt x="21709" y="23108"/>
                </a:cubicBezTo>
                <a:cubicBezTo>
                  <a:pt x="16455" y="14005"/>
                  <a:pt x="4188" y="12041"/>
                  <a:pt x="2" y="30740"/>
                </a:cubicBezTo>
                <a:cubicBezTo>
                  <a:pt x="-16" y="20493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16820">
                <a:srgbClr val="000000"/>
              </a:gs>
              <a:gs pos="11000">
                <a:schemeClr val="tx1"/>
              </a:gs>
              <a:gs pos="23000">
                <a:schemeClr val="tx1"/>
              </a:gs>
              <a:gs pos="41000">
                <a:schemeClr val="bg2">
                  <a:lumMod val="5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lowchart: Document 2"/>
          <p:cNvSpPr/>
          <p:nvPr/>
        </p:nvSpPr>
        <p:spPr>
          <a:xfrm rot="16200000" flipH="1">
            <a:off x="-2841468" y="166920"/>
            <a:ext cx="6892608" cy="64895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2613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11405"/>
                  <a:pt x="21709" y="19108"/>
                </a:cubicBezTo>
                <a:cubicBezTo>
                  <a:pt x="15334" y="12984"/>
                  <a:pt x="3121" y="15276"/>
                  <a:pt x="2" y="32613"/>
                </a:cubicBezTo>
                <a:cubicBezTo>
                  <a:pt x="-16" y="22366"/>
                  <a:pt x="74" y="10247"/>
                  <a:pt x="5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Flowchart: Document 2"/>
          <p:cNvSpPr/>
          <p:nvPr/>
        </p:nvSpPr>
        <p:spPr>
          <a:xfrm rot="16200000" flipH="1">
            <a:off x="-2877412" y="271365"/>
            <a:ext cx="6892608" cy="63033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4662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7723"/>
                  <a:pt x="21709" y="15426"/>
                </a:cubicBezTo>
                <a:cubicBezTo>
                  <a:pt x="13254" y="13269"/>
                  <a:pt x="3761" y="15591"/>
                  <a:pt x="2" y="34662"/>
                </a:cubicBezTo>
                <a:cubicBezTo>
                  <a:pt x="-16" y="24415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</a:schemeClr>
              </a:gs>
              <a:gs pos="29000">
                <a:schemeClr val="accent6">
                  <a:lumMod val="75000"/>
                </a:schemeClr>
              </a:gs>
              <a:gs pos="6400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Flowchart: Document 2">
            <a:extLst>
              <a:ext uri="{FF2B5EF4-FFF2-40B4-BE49-F238E27FC236}">
                <a16:creationId xmlns="" xmlns:a16="http://schemas.microsoft.com/office/drawing/2014/main" id="{29B5B601-1549-4E18-954E-C37776823DE9}"/>
              </a:ext>
            </a:extLst>
          </p:cNvPr>
          <p:cNvSpPr/>
          <p:nvPr/>
        </p:nvSpPr>
        <p:spPr>
          <a:xfrm rot="5400000">
            <a:off x="7802111" y="307987"/>
            <a:ext cx="6905626" cy="63033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50" h="34662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732" y="20966"/>
                  <a:pt x="21750" y="28669"/>
                </a:cubicBezTo>
                <a:cubicBezTo>
                  <a:pt x="15202" y="12702"/>
                  <a:pt x="3761" y="15591"/>
                  <a:pt x="2" y="34662"/>
                </a:cubicBezTo>
                <a:cubicBezTo>
                  <a:pt x="-16" y="24415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41500">
                <a:srgbClr val="FF0000"/>
              </a:gs>
              <a:gs pos="1000">
                <a:srgbClr val="FFFF00"/>
              </a:gs>
              <a:gs pos="82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Flowchart: Document 2">
            <a:extLst>
              <a:ext uri="{FF2B5EF4-FFF2-40B4-BE49-F238E27FC236}">
                <a16:creationId xmlns="" xmlns:a16="http://schemas.microsoft.com/office/drawing/2014/main" id="{5F190CFB-3672-40C1-9962-5D04472BFA49}"/>
              </a:ext>
            </a:extLst>
          </p:cNvPr>
          <p:cNvSpPr/>
          <p:nvPr/>
        </p:nvSpPr>
        <p:spPr>
          <a:xfrm rot="5400000">
            <a:off x="8056172" y="71120"/>
            <a:ext cx="6892608" cy="674762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0740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15405"/>
                  <a:pt x="21709" y="23108"/>
                </a:cubicBezTo>
                <a:cubicBezTo>
                  <a:pt x="16455" y="14005"/>
                  <a:pt x="4188" y="12041"/>
                  <a:pt x="2" y="30740"/>
                </a:cubicBezTo>
                <a:cubicBezTo>
                  <a:pt x="-16" y="20493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16820">
                <a:srgbClr val="000000"/>
              </a:gs>
              <a:gs pos="11000">
                <a:schemeClr val="tx1"/>
              </a:gs>
              <a:gs pos="23000">
                <a:schemeClr val="tx1"/>
              </a:gs>
              <a:gs pos="41000">
                <a:schemeClr val="bg2">
                  <a:lumMod val="5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lowchart: Document 2">
            <a:extLst>
              <a:ext uri="{FF2B5EF4-FFF2-40B4-BE49-F238E27FC236}">
                <a16:creationId xmlns="" xmlns:a16="http://schemas.microsoft.com/office/drawing/2014/main" id="{9DF28107-2F1E-4AC9-ABCD-4E813A948329}"/>
              </a:ext>
            </a:extLst>
          </p:cNvPr>
          <p:cNvSpPr/>
          <p:nvPr/>
        </p:nvSpPr>
        <p:spPr>
          <a:xfrm rot="5400000">
            <a:off x="8120288" y="200154"/>
            <a:ext cx="6892608" cy="64895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2613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11405"/>
                  <a:pt x="21709" y="19108"/>
                </a:cubicBezTo>
                <a:cubicBezTo>
                  <a:pt x="15334" y="12984"/>
                  <a:pt x="3121" y="15276"/>
                  <a:pt x="2" y="32613"/>
                </a:cubicBezTo>
                <a:cubicBezTo>
                  <a:pt x="-16" y="22366"/>
                  <a:pt x="74" y="10247"/>
                  <a:pt x="5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lowchart: Document 2">
            <a:extLst>
              <a:ext uri="{FF2B5EF4-FFF2-40B4-BE49-F238E27FC236}">
                <a16:creationId xmlns="" xmlns:a16="http://schemas.microsoft.com/office/drawing/2014/main" id="{36CE02FB-9E7D-4217-A323-E26F9607A6A7}"/>
              </a:ext>
            </a:extLst>
          </p:cNvPr>
          <p:cNvSpPr/>
          <p:nvPr/>
        </p:nvSpPr>
        <p:spPr>
          <a:xfrm rot="5400000">
            <a:off x="8135159" y="272780"/>
            <a:ext cx="6892608" cy="63033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4662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7723"/>
                  <a:pt x="21709" y="15426"/>
                </a:cubicBezTo>
                <a:cubicBezTo>
                  <a:pt x="13254" y="13269"/>
                  <a:pt x="3761" y="15591"/>
                  <a:pt x="2" y="34662"/>
                </a:cubicBezTo>
                <a:cubicBezTo>
                  <a:pt x="-16" y="24415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</a:schemeClr>
              </a:gs>
              <a:gs pos="29000">
                <a:schemeClr val="accent6">
                  <a:lumMod val="75000"/>
                </a:schemeClr>
              </a:gs>
              <a:gs pos="6400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57E340-0D1A-4ACC-8D24-D5DA41E368F1}"/>
              </a:ext>
            </a:extLst>
          </p:cNvPr>
          <p:cNvSpPr txBox="1"/>
          <p:nvPr/>
        </p:nvSpPr>
        <p:spPr>
          <a:xfrm>
            <a:off x="3403600" y="2845126"/>
            <a:ext cx="385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8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B7AF43A-9981-4AB6-98A8-D142DF81434C}"/>
              </a:ext>
            </a:extLst>
          </p:cNvPr>
          <p:cNvSpPr/>
          <p:nvPr/>
        </p:nvSpPr>
        <p:spPr>
          <a:xfrm>
            <a:off x="0" y="2793695"/>
            <a:ext cx="3403598" cy="129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347291-E14A-4C41-ADE2-84F01D888DC0}"/>
              </a:ext>
            </a:extLst>
          </p:cNvPr>
          <p:cNvSpPr txBox="1"/>
          <p:nvPr/>
        </p:nvSpPr>
        <p:spPr>
          <a:xfrm>
            <a:off x="3403599" y="3520127"/>
            <a:ext cx="4711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48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FBF42E-478C-47F4-8769-C5FC79FE1DE1}"/>
              </a:ext>
            </a:extLst>
          </p:cNvPr>
          <p:cNvSpPr/>
          <p:nvPr/>
        </p:nvSpPr>
        <p:spPr>
          <a:xfrm>
            <a:off x="7258898" y="3644130"/>
            <a:ext cx="4933102" cy="129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190EE7-CF11-43A9-A5FA-A9EBF0755B25}"/>
              </a:ext>
            </a:extLst>
          </p:cNvPr>
          <p:cNvSpPr txBox="1"/>
          <p:nvPr/>
        </p:nvSpPr>
        <p:spPr>
          <a:xfrm>
            <a:off x="3403600" y="2156432"/>
            <a:ext cx="385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48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4051ABA-04D7-4D17-A46A-7024066DA1AF}"/>
              </a:ext>
            </a:extLst>
          </p:cNvPr>
          <p:cNvCxnSpPr>
            <a:cxnSpLocks/>
          </p:cNvCxnSpPr>
          <p:nvPr/>
        </p:nvCxnSpPr>
        <p:spPr>
          <a:xfrm>
            <a:off x="4361592" y="1501346"/>
            <a:ext cx="3855308" cy="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F188DB2-A583-4125-A1C8-A0E1B9AE2E35}"/>
              </a:ext>
            </a:extLst>
          </p:cNvPr>
          <p:cNvCxnSpPr>
            <a:cxnSpLocks/>
          </p:cNvCxnSpPr>
          <p:nvPr/>
        </p:nvCxnSpPr>
        <p:spPr>
          <a:xfrm rot="5400000">
            <a:off x="6212617" y="3429000"/>
            <a:ext cx="3855308" cy="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848A8EE-6B05-4B73-88E5-ACADE64F49E6}"/>
              </a:ext>
            </a:extLst>
          </p:cNvPr>
          <p:cNvCxnSpPr>
            <a:cxnSpLocks/>
          </p:cNvCxnSpPr>
          <p:nvPr/>
        </p:nvCxnSpPr>
        <p:spPr>
          <a:xfrm>
            <a:off x="4361592" y="5285946"/>
            <a:ext cx="3855308" cy="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590B1C1-9717-44CD-9713-093B4CA349A1}"/>
              </a:ext>
            </a:extLst>
          </p:cNvPr>
          <p:cNvCxnSpPr>
            <a:cxnSpLocks/>
          </p:cNvCxnSpPr>
          <p:nvPr/>
        </p:nvCxnSpPr>
        <p:spPr>
          <a:xfrm flipH="1">
            <a:off x="4431871" y="4351124"/>
            <a:ext cx="11151" cy="100553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6333020-CB81-452F-9BE2-B43C85797E36}"/>
              </a:ext>
            </a:extLst>
          </p:cNvPr>
          <p:cNvCxnSpPr>
            <a:cxnSpLocks/>
          </p:cNvCxnSpPr>
          <p:nvPr/>
        </p:nvCxnSpPr>
        <p:spPr>
          <a:xfrm>
            <a:off x="4436468" y="1488344"/>
            <a:ext cx="0" cy="773503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76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8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476" y="3517920"/>
            <a:ext cx="10873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231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112" y="3268834"/>
            <a:ext cx="11105003" cy="587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বাধাসমূহ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অপসারণে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দূরীকরণের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-558186" y="1229621"/>
            <a:ext cx="1209651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ei Copperplate" panose="030304020408070D0D05" pitchFamily="66" charset="0"/>
              </a:rPr>
              <a:t>Thank You</a:t>
            </a:r>
            <a:endParaRPr lang="en-US" sz="287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xei Copperplate" panose="030304020408070D0D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832" y="843148"/>
            <a:ext cx="320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168" y="2513931"/>
            <a:ext cx="5387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40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r>
              <a:rPr lang="en-US" sz="40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আল-হেলালী</a:t>
            </a:r>
            <a:endParaRPr lang="en-US" sz="4000" dirty="0" smtClean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gazinayeem@yahoo.com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299" y="2028617"/>
            <a:ext cx="86294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(1মপত্র)</a:t>
            </a:r>
          </a:p>
          <a:p>
            <a:pPr algn="ctr"/>
            <a:r>
              <a:rPr lang="en-US" sz="4400" dirty="0" err="1" smtClean="0">
                <a:solidFill>
                  <a:srgbClr val="514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solidFill>
                  <a:srgbClr val="514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14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400" dirty="0" smtClean="0">
              <a:solidFill>
                <a:srgbClr val="5148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 smtClean="0">
              <a:solidFill>
                <a:srgbClr val="5773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কোডঃ</a:t>
            </a:r>
            <a:r>
              <a:rPr lang="en-US" sz="4400" b="1" dirty="0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277</a:t>
            </a:r>
          </a:p>
        </p:txBody>
      </p:sp>
    </p:spTree>
    <p:extLst>
      <p:ext uri="{BB962C8B-B14F-4D97-AF65-F5344CB8AC3E}">
        <p14:creationId xmlns:p14="http://schemas.microsoft.com/office/powerpoint/2010/main" val="21911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730239" y="2218977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 dirty="0"/>
          </a:p>
        </p:txBody>
      </p:sp>
      <p:sp>
        <p:nvSpPr>
          <p:cNvPr id="3" name="Freeform 2"/>
          <p:cNvSpPr/>
          <p:nvPr/>
        </p:nvSpPr>
        <p:spPr>
          <a:xfrm>
            <a:off x="3033658" y="118333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4" name="Freeform 3"/>
          <p:cNvSpPr/>
          <p:nvPr/>
        </p:nvSpPr>
        <p:spPr>
          <a:xfrm>
            <a:off x="4473146" y="2088292"/>
            <a:ext cx="3175686" cy="270613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215770" y="130770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6" name="Freeform 5"/>
          <p:cNvSpPr/>
          <p:nvPr/>
        </p:nvSpPr>
        <p:spPr>
          <a:xfrm>
            <a:off x="6215770" y="4298677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8" name="Freeform 7"/>
          <p:cNvSpPr/>
          <p:nvPr/>
        </p:nvSpPr>
        <p:spPr>
          <a:xfrm>
            <a:off x="3033658" y="4298677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9" name="Freeform 8"/>
          <p:cNvSpPr/>
          <p:nvPr/>
        </p:nvSpPr>
        <p:spPr>
          <a:xfrm>
            <a:off x="1442602" y="2208505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68004" y="963368"/>
            <a:ext cx="87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2558" y="963368"/>
            <a:ext cx="106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3316" y="3837012"/>
            <a:ext cx="87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5781" y="5854537"/>
            <a:ext cx="87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5835" y="5854537"/>
            <a:ext cx="1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2733" y="3837012"/>
            <a:ext cx="87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6917" y="3837012"/>
            <a:ext cx="87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5351720" y="1538564"/>
            <a:ext cx="6374115" cy="802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শেষে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</a:t>
            </a:r>
            <a:endParaRPr lang="en-US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4430116" y="4593996"/>
            <a:ext cx="7850019" cy="10796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বাণিজ্যের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গুরুত্ব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বর্ণনা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বাণিজ্যের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প্রতিবন্ধকতা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দূরীকরণের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উপায়সমূহ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ব্যাখ্যা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5735782" cy="6857999"/>
          </a:xfrm>
          <a:custGeom>
            <a:avLst/>
            <a:gdLst>
              <a:gd name="connsiteX0" fmla="*/ 0 w 5735782"/>
              <a:gd name="connsiteY0" fmla="*/ 0 h 6857999"/>
              <a:gd name="connsiteX1" fmla="*/ 5735782 w 5735782"/>
              <a:gd name="connsiteY1" fmla="*/ 0 h 6857999"/>
              <a:gd name="connsiteX2" fmla="*/ 5735782 w 5735782"/>
              <a:gd name="connsiteY2" fmla="*/ 6857999 h 6857999"/>
              <a:gd name="connsiteX3" fmla="*/ 0 w 573578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5782" h="6857999">
                <a:moveTo>
                  <a:pt x="0" y="0"/>
                </a:moveTo>
                <a:lnTo>
                  <a:pt x="5735782" y="0"/>
                </a:lnTo>
                <a:lnTo>
                  <a:pt x="5735782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6264" l="19203" r="78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628" t="2372" r="19173" b="12612"/>
          <a:stretch/>
        </p:blipFill>
        <p:spPr>
          <a:xfrm rot="21186708">
            <a:off x="2921973" y="5830794"/>
            <a:ext cx="1072206" cy="9663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64" b="97636" l="6452" r="92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767" t="6328" r="7652" b="2798"/>
          <a:stretch/>
        </p:blipFill>
        <p:spPr>
          <a:xfrm>
            <a:off x="0" y="84222"/>
            <a:ext cx="6140190" cy="6858000"/>
          </a:xfrm>
          <a:custGeom>
            <a:avLst/>
            <a:gdLst>
              <a:gd name="connsiteX0" fmla="*/ 0 w 6140190"/>
              <a:gd name="connsiteY0" fmla="*/ 0 h 6858000"/>
              <a:gd name="connsiteX1" fmla="*/ 6140190 w 6140190"/>
              <a:gd name="connsiteY1" fmla="*/ 0 h 6858000"/>
              <a:gd name="connsiteX2" fmla="*/ 6140190 w 6140190"/>
              <a:gd name="connsiteY2" fmla="*/ 6858000 h 6858000"/>
              <a:gd name="connsiteX3" fmla="*/ 0 w 61401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190" h="6858000">
                <a:moveTo>
                  <a:pt x="0" y="0"/>
                </a:moveTo>
                <a:lnTo>
                  <a:pt x="6140190" y="0"/>
                </a:lnTo>
                <a:lnTo>
                  <a:pt x="614019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29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55385" y="383458"/>
            <a:ext cx="1687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0862" y="1997839"/>
            <a:ext cx="102502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 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 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সেবা অথবা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 প্রদানকে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একে ব্যবসা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বলা হ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 উৎপাদিত কোনো পণ্য বা সেবা সরাসরি গুদাম থেকে ভোক্তার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পৌঁছা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না। এজন্য গুদামজাতকরণ, পরিবহন থেকে শুরু করে নানা ধাপ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ড়ো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হ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ভোক্তার কাছে পণ্য পৌঁছানোর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কার্যাবলিকে বাণিজ্য বলে।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ircular Arrow 10"/>
          <p:cNvSpPr/>
          <p:nvPr/>
        </p:nvSpPr>
        <p:spPr>
          <a:xfrm>
            <a:off x="5281983" y="719666"/>
            <a:ext cx="2254296" cy="225452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5668686" y="1535743"/>
            <a:ext cx="1369036" cy="628947"/>
          </a:xfrm>
          <a:custGeom>
            <a:avLst/>
            <a:gdLst>
              <a:gd name="connsiteX0" fmla="*/ 0 w 1258025"/>
              <a:gd name="connsiteY0" fmla="*/ 0 h 628947"/>
              <a:gd name="connsiteX1" fmla="*/ 1258025 w 1258025"/>
              <a:gd name="connsiteY1" fmla="*/ 0 h 628947"/>
              <a:gd name="connsiteX2" fmla="*/ 1258025 w 1258025"/>
              <a:gd name="connsiteY2" fmla="*/ 628947 h 628947"/>
              <a:gd name="connsiteX3" fmla="*/ 0 w 1258025"/>
              <a:gd name="connsiteY3" fmla="*/ 628947 h 628947"/>
              <a:gd name="connsiteX4" fmla="*/ 0 w 1258025"/>
              <a:gd name="connsiteY4" fmla="*/ 0 h 62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025" h="628947">
                <a:moveTo>
                  <a:pt x="0" y="0"/>
                </a:moveTo>
                <a:lnTo>
                  <a:pt x="1258025" y="0"/>
                </a:lnTo>
                <a:lnTo>
                  <a:pt x="1258025" y="628947"/>
                </a:lnTo>
                <a:lnTo>
                  <a:pt x="0" y="628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endParaRPr lang="en-US" sz="3200" kern="1200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hape 12"/>
          <p:cNvSpPr/>
          <p:nvPr/>
        </p:nvSpPr>
        <p:spPr>
          <a:xfrm>
            <a:off x="4655719" y="2015226"/>
            <a:ext cx="2254296" cy="225452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5150895" y="2833695"/>
            <a:ext cx="1258025" cy="628947"/>
          </a:xfrm>
          <a:custGeom>
            <a:avLst/>
            <a:gdLst>
              <a:gd name="connsiteX0" fmla="*/ 0 w 1258025"/>
              <a:gd name="connsiteY0" fmla="*/ 0 h 628947"/>
              <a:gd name="connsiteX1" fmla="*/ 1258025 w 1258025"/>
              <a:gd name="connsiteY1" fmla="*/ 0 h 628947"/>
              <a:gd name="connsiteX2" fmla="*/ 1258025 w 1258025"/>
              <a:gd name="connsiteY2" fmla="*/ 628947 h 628947"/>
              <a:gd name="connsiteX3" fmla="*/ 0 w 1258025"/>
              <a:gd name="connsiteY3" fmla="*/ 628947 h 628947"/>
              <a:gd name="connsiteX4" fmla="*/ 0 w 1258025"/>
              <a:gd name="connsiteY4" fmla="*/ 0 h 62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025" h="628947">
                <a:moveTo>
                  <a:pt x="0" y="0"/>
                </a:moveTo>
                <a:lnTo>
                  <a:pt x="1258025" y="0"/>
                </a:lnTo>
                <a:lnTo>
                  <a:pt x="1258025" y="628947"/>
                </a:lnTo>
                <a:lnTo>
                  <a:pt x="0" y="628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ircular Arrow 14"/>
          <p:cNvSpPr/>
          <p:nvPr/>
        </p:nvSpPr>
        <p:spPr>
          <a:xfrm>
            <a:off x="5281983" y="3315569"/>
            <a:ext cx="2254296" cy="2254525"/>
          </a:xfrm>
          <a:prstGeom prst="circularArrow">
            <a:avLst>
              <a:gd name="adj1" fmla="val 10831"/>
              <a:gd name="adj2" fmla="val 1412946"/>
              <a:gd name="adj3" fmla="val 6095020"/>
              <a:gd name="adj4" fmla="val 135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5206817" y="2831656"/>
            <a:ext cx="1258025" cy="628947"/>
          </a:xfrm>
          <a:custGeom>
            <a:avLst/>
            <a:gdLst>
              <a:gd name="connsiteX0" fmla="*/ 0 w 1258025"/>
              <a:gd name="connsiteY0" fmla="*/ 0 h 628947"/>
              <a:gd name="connsiteX1" fmla="*/ 1258025 w 1258025"/>
              <a:gd name="connsiteY1" fmla="*/ 0 h 628947"/>
              <a:gd name="connsiteX2" fmla="*/ 1258025 w 1258025"/>
              <a:gd name="connsiteY2" fmla="*/ 628947 h 628947"/>
              <a:gd name="connsiteX3" fmla="*/ 0 w 1258025"/>
              <a:gd name="connsiteY3" fmla="*/ 628947 h 628947"/>
              <a:gd name="connsiteX4" fmla="*/ 0 w 1258025"/>
              <a:gd name="connsiteY4" fmla="*/ 0 h 62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025" h="628947">
                <a:moveTo>
                  <a:pt x="0" y="0"/>
                </a:moveTo>
                <a:lnTo>
                  <a:pt x="1258025" y="0"/>
                </a:lnTo>
                <a:lnTo>
                  <a:pt x="1258025" y="628947"/>
                </a:lnTo>
                <a:lnTo>
                  <a:pt x="0" y="628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endParaRPr lang="en-US" sz="3200" kern="1200" dirty="0">
              <a:solidFill>
                <a:srgbClr val="00B0F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668685" y="4217742"/>
            <a:ext cx="1258025" cy="628947"/>
          </a:xfrm>
          <a:custGeom>
            <a:avLst/>
            <a:gdLst>
              <a:gd name="connsiteX0" fmla="*/ 0 w 1258025"/>
              <a:gd name="connsiteY0" fmla="*/ 0 h 628947"/>
              <a:gd name="connsiteX1" fmla="*/ 1258025 w 1258025"/>
              <a:gd name="connsiteY1" fmla="*/ 0 h 628947"/>
              <a:gd name="connsiteX2" fmla="*/ 1258025 w 1258025"/>
              <a:gd name="connsiteY2" fmla="*/ 628947 h 628947"/>
              <a:gd name="connsiteX3" fmla="*/ 0 w 1258025"/>
              <a:gd name="connsiteY3" fmla="*/ 628947 h 628947"/>
              <a:gd name="connsiteX4" fmla="*/ 0 w 1258025"/>
              <a:gd name="connsiteY4" fmla="*/ 0 h 62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025" h="628947">
                <a:moveTo>
                  <a:pt x="0" y="0"/>
                </a:moveTo>
                <a:lnTo>
                  <a:pt x="1258025" y="0"/>
                </a:lnTo>
                <a:lnTo>
                  <a:pt x="1258025" y="628947"/>
                </a:lnTo>
                <a:lnTo>
                  <a:pt x="0" y="628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kern="12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309" y="1052945"/>
            <a:ext cx="223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308" y="1637720"/>
            <a:ext cx="261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সদ্ব্যহার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308" y="2246881"/>
            <a:ext cx="261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308" y="2831656"/>
            <a:ext cx="297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308" y="3485279"/>
            <a:ext cx="297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604" y="4108011"/>
            <a:ext cx="297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7308" y="4692786"/>
            <a:ext cx="297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61007" y="1052945"/>
            <a:ext cx="323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61007" y="1637720"/>
            <a:ext cx="261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61006" y="2228830"/>
            <a:ext cx="3542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61007" y="2831656"/>
            <a:ext cx="297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61007" y="3485279"/>
            <a:ext cx="297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61303" y="4108011"/>
            <a:ext cx="297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61007" y="4692786"/>
            <a:ext cx="297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61007" y="5273656"/>
            <a:ext cx="297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Left Arrow 33"/>
          <p:cNvSpPr/>
          <p:nvPr/>
        </p:nvSpPr>
        <p:spPr>
          <a:xfrm>
            <a:off x="3463636" y="1260764"/>
            <a:ext cx="595746" cy="376956"/>
          </a:xfrm>
          <a:prstGeom prst="leftArrow">
            <a:avLst/>
          </a:prstGeom>
          <a:solidFill>
            <a:srgbClr val="ED7D3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/>
          <p:cNvSpPr/>
          <p:nvPr/>
        </p:nvSpPr>
        <p:spPr>
          <a:xfrm>
            <a:off x="3463636" y="1784401"/>
            <a:ext cx="595746" cy="376956"/>
          </a:xfrm>
          <a:prstGeom prst="leftArrow">
            <a:avLst/>
          </a:prstGeom>
          <a:solidFill>
            <a:srgbClr val="ED7D3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>
            <a:off x="3463636" y="2387928"/>
            <a:ext cx="595746" cy="376956"/>
          </a:xfrm>
          <a:prstGeom prst="leftArrow">
            <a:avLst/>
          </a:prstGeom>
          <a:solidFill>
            <a:srgbClr val="ED7D3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>
            <a:off x="3463636" y="2982400"/>
            <a:ext cx="595746" cy="376956"/>
          </a:xfrm>
          <a:prstGeom prst="leftArrow">
            <a:avLst/>
          </a:prstGeom>
          <a:solidFill>
            <a:srgbClr val="ED7D3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3463636" y="3560841"/>
            <a:ext cx="595746" cy="376956"/>
          </a:xfrm>
          <a:prstGeom prst="leftArrow">
            <a:avLst/>
          </a:prstGeom>
          <a:solidFill>
            <a:srgbClr val="ED7D3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>
            <a:off x="3463636" y="4254353"/>
            <a:ext cx="595746" cy="376956"/>
          </a:xfrm>
          <a:prstGeom prst="leftArrow">
            <a:avLst/>
          </a:prstGeom>
          <a:solidFill>
            <a:srgbClr val="ED7D3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>
            <a:off x="3463636" y="4820864"/>
            <a:ext cx="595746" cy="376956"/>
          </a:xfrm>
          <a:prstGeom prst="leftArrow">
            <a:avLst/>
          </a:prstGeom>
          <a:solidFill>
            <a:srgbClr val="ED7D3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 flipH="1">
            <a:off x="7864670" y="1191916"/>
            <a:ext cx="595746" cy="376956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flipH="1">
            <a:off x="7864670" y="1784401"/>
            <a:ext cx="595746" cy="376956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flipH="1">
            <a:off x="7864670" y="2352743"/>
            <a:ext cx="595746" cy="376956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Arrow 43"/>
          <p:cNvSpPr/>
          <p:nvPr/>
        </p:nvSpPr>
        <p:spPr>
          <a:xfrm flipH="1">
            <a:off x="7864670" y="2935577"/>
            <a:ext cx="595746" cy="376956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44"/>
          <p:cNvSpPr/>
          <p:nvPr/>
        </p:nvSpPr>
        <p:spPr>
          <a:xfrm flipH="1">
            <a:off x="7864670" y="3603584"/>
            <a:ext cx="595746" cy="376956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Arrow 45"/>
          <p:cNvSpPr/>
          <p:nvPr/>
        </p:nvSpPr>
        <p:spPr>
          <a:xfrm flipH="1">
            <a:off x="7864670" y="4226316"/>
            <a:ext cx="595746" cy="376956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 flipH="1">
            <a:off x="7887668" y="4793733"/>
            <a:ext cx="595746" cy="376956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Arrow 47"/>
          <p:cNvSpPr/>
          <p:nvPr/>
        </p:nvSpPr>
        <p:spPr>
          <a:xfrm flipH="1">
            <a:off x="7864670" y="5362776"/>
            <a:ext cx="595746" cy="376956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157680" y="5469943"/>
            <a:ext cx="1837015" cy="628947"/>
          </a:xfrm>
          <a:custGeom>
            <a:avLst/>
            <a:gdLst>
              <a:gd name="connsiteX0" fmla="*/ 0 w 1258025"/>
              <a:gd name="connsiteY0" fmla="*/ 0 h 628947"/>
              <a:gd name="connsiteX1" fmla="*/ 1258025 w 1258025"/>
              <a:gd name="connsiteY1" fmla="*/ 0 h 628947"/>
              <a:gd name="connsiteX2" fmla="*/ 1258025 w 1258025"/>
              <a:gd name="connsiteY2" fmla="*/ 628947 h 628947"/>
              <a:gd name="connsiteX3" fmla="*/ 0 w 1258025"/>
              <a:gd name="connsiteY3" fmla="*/ 628947 h 628947"/>
              <a:gd name="connsiteX4" fmla="*/ 0 w 1258025"/>
              <a:gd name="connsiteY4" fmla="*/ 0 h 62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025" h="628947">
                <a:moveTo>
                  <a:pt x="0" y="0"/>
                </a:moveTo>
                <a:lnTo>
                  <a:pt x="1258025" y="0"/>
                </a:lnTo>
                <a:lnTo>
                  <a:pt x="1258025" y="628947"/>
                </a:lnTo>
                <a:lnTo>
                  <a:pt x="0" y="628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200" kern="1200" dirty="0"/>
          </a:p>
        </p:txBody>
      </p:sp>
      <p:sp>
        <p:nvSpPr>
          <p:cNvPr id="72" name="Freeform 71"/>
          <p:cNvSpPr/>
          <p:nvPr/>
        </p:nvSpPr>
        <p:spPr>
          <a:xfrm>
            <a:off x="5157680" y="5872745"/>
            <a:ext cx="1837015" cy="628947"/>
          </a:xfrm>
          <a:custGeom>
            <a:avLst/>
            <a:gdLst>
              <a:gd name="connsiteX0" fmla="*/ 0 w 1258025"/>
              <a:gd name="connsiteY0" fmla="*/ 0 h 628947"/>
              <a:gd name="connsiteX1" fmla="*/ 1258025 w 1258025"/>
              <a:gd name="connsiteY1" fmla="*/ 0 h 628947"/>
              <a:gd name="connsiteX2" fmla="*/ 1258025 w 1258025"/>
              <a:gd name="connsiteY2" fmla="*/ 628947 h 628947"/>
              <a:gd name="connsiteX3" fmla="*/ 0 w 1258025"/>
              <a:gd name="connsiteY3" fmla="*/ 628947 h 628947"/>
              <a:gd name="connsiteX4" fmla="*/ 0 w 1258025"/>
              <a:gd name="connsiteY4" fmla="*/ 0 h 62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025" h="628947">
                <a:moveTo>
                  <a:pt x="0" y="0"/>
                </a:moveTo>
                <a:lnTo>
                  <a:pt x="1258025" y="0"/>
                </a:lnTo>
                <a:lnTo>
                  <a:pt x="1258025" y="628947"/>
                </a:lnTo>
                <a:lnTo>
                  <a:pt x="0" y="628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3200" kern="1200" dirty="0"/>
          </a:p>
        </p:txBody>
      </p:sp>
      <p:sp>
        <p:nvSpPr>
          <p:cNvPr id="73" name="Freeform 72"/>
          <p:cNvSpPr/>
          <p:nvPr/>
        </p:nvSpPr>
        <p:spPr>
          <a:xfrm>
            <a:off x="5157680" y="6275547"/>
            <a:ext cx="1837015" cy="628947"/>
          </a:xfrm>
          <a:custGeom>
            <a:avLst/>
            <a:gdLst>
              <a:gd name="connsiteX0" fmla="*/ 0 w 1258025"/>
              <a:gd name="connsiteY0" fmla="*/ 0 h 628947"/>
              <a:gd name="connsiteX1" fmla="*/ 1258025 w 1258025"/>
              <a:gd name="connsiteY1" fmla="*/ 0 h 628947"/>
              <a:gd name="connsiteX2" fmla="*/ 1258025 w 1258025"/>
              <a:gd name="connsiteY2" fmla="*/ 628947 h 628947"/>
              <a:gd name="connsiteX3" fmla="*/ 0 w 1258025"/>
              <a:gd name="connsiteY3" fmla="*/ 628947 h 628947"/>
              <a:gd name="connsiteX4" fmla="*/ 0 w 1258025"/>
              <a:gd name="connsiteY4" fmla="*/ 0 h 62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025" h="628947">
                <a:moveTo>
                  <a:pt x="0" y="0"/>
                </a:moveTo>
                <a:lnTo>
                  <a:pt x="1258025" y="0"/>
                </a:lnTo>
                <a:lnTo>
                  <a:pt x="1258025" y="628947"/>
                </a:lnTo>
                <a:lnTo>
                  <a:pt x="0" y="628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সুরক্ষা</a:t>
            </a:r>
            <a:endParaRPr lang="en-US" sz="3200" kern="1200" dirty="0"/>
          </a:p>
        </p:txBody>
      </p:sp>
      <p:sp>
        <p:nvSpPr>
          <p:cNvPr id="74" name="Left Arrow 73"/>
          <p:cNvSpPr/>
          <p:nvPr/>
        </p:nvSpPr>
        <p:spPr>
          <a:xfrm flipH="1">
            <a:off x="4357846" y="5595938"/>
            <a:ext cx="595746" cy="376956"/>
          </a:xfrm>
          <a:prstGeom prst="leftArrow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 flipH="1">
            <a:off x="4357846" y="6048969"/>
            <a:ext cx="595746" cy="376956"/>
          </a:xfrm>
          <a:prstGeom prst="leftArrow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eft Arrow 75"/>
          <p:cNvSpPr/>
          <p:nvPr/>
        </p:nvSpPr>
        <p:spPr>
          <a:xfrm flipH="1">
            <a:off x="4357846" y="6464025"/>
            <a:ext cx="595746" cy="376956"/>
          </a:xfrm>
          <a:prstGeom prst="leftArrow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4687997" y="0"/>
            <a:ext cx="2816007" cy="628947"/>
          </a:xfrm>
          <a:custGeom>
            <a:avLst/>
            <a:gdLst>
              <a:gd name="connsiteX0" fmla="*/ 0 w 1258025"/>
              <a:gd name="connsiteY0" fmla="*/ 0 h 628947"/>
              <a:gd name="connsiteX1" fmla="*/ 1258025 w 1258025"/>
              <a:gd name="connsiteY1" fmla="*/ 0 h 628947"/>
              <a:gd name="connsiteX2" fmla="*/ 1258025 w 1258025"/>
              <a:gd name="connsiteY2" fmla="*/ 628947 h 628947"/>
              <a:gd name="connsiteX3" fmla="*/ 0 w 1258025"/>
              <a:gd name="connsiteY3" fmla="*/ 628947 h 628947"/>
              <a:gd name="connsiteX4" fmla="*/ 0 w 1258025"/>
              <a:gd name="connsiteY4" fmla="*/ 0 h 62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025" h="628947">
                <a:moveTo>
                  <a:pt x="0" y="0"/>
                </a:moveTo>
                <a:lnTo>
                  <a:pt x="1258025" y="0"/>
                </a:lnTo>
                <a:lnTo>
                  <a:pt x="1258025" y="628947"/>
                </a:lnTo>
                <a:lnTo>
                  <a:pt x="0" y="628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400" b="1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4000"/>
                            </p:stCondLst>
                            <p:childTnLst>
                              <p:par>
                                <p:cTn id="2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7000"/>
                            </p:stCondLst>
                            <p:childTnLst>
                              <p:par>
                                <p:cTn id="2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0"/>
                            </p:stCondLst>
                            <p:childTnLst>
                              <p:par>
                                <p:cTn id="2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000"/>
                            </p:stCondLst>
                            <p:childTnLst>
                              <p:par>
                                <p:cTn id="2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71" grpId="0"/>
      <p:bldP spid="72" grpId="0"/>
      <p:bldP spid="73" grpId="0"/>
      <p:bldP spid="74" grpId="0" animBg="1"/>
      <p:bldP spid="75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94797" y="1653273"/>
            <a:ext cx="1645920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72471" y="1653273"/>
            <a:ext cx="1645920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45225" y="1653273"/>
            <a:ext cx="1645920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</a:t>
            </a:r>
            <a:endParaRPr lang="en-US" sz="2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27819" y="1653273"/>
            <a:ext cx="1645920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710413" y="1653273"/>
            <a:ext cx="1645920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2043" y="1653273"/>
            <a:ext cx="1645920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rot="16200000" flipH="1" flipV="1">
            <a:off x="2223802" y="3139174"/>
            <a:ext cx="640080" cy="548640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6200000" flipH="1" flipV="1">
            <a:off x="4001476" y="3139174"/>
            <a:ext cx="640080" cy="548640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6200000" flipH="1" flipV="1">
            <a:off x="5830105" y="3139174"/>
            <a:ext cx="640080" cy="548640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6200000" flipH="1" flipV="1">
            <a:off x="7658734" y="3139173"/>
            <a:ext cx="640080" cy="548640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16200000" flipH="1" flipV="1">
            <a:off x="9439020" y="3139173"/>
            <a:ext cx="640080" cy="548640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22043" y="2864853"/>
            <a:ext cx="1645920" cy="1097280"/>
          </a:xfrm>
          <a:prstGeom prst="roundRect">
            <a:avLst/>
          </a:prstGeom>
          <a:solidFill>
            <a:srgbClr val="C250F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99717" y="2864853"/>
            <a:ext cx="1645920" cy="1097280"/>
          </a:xfrm>
          <a:prstGeom prst="roundRect">
            <a:avLst/>
          </a:prstGeom>
          <a:solidFill>
            <a:srgbClr val="FEA28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77391" y="2864853"/>
            <a:ext cx="1645920" cy="1097280"/>
          </a:xfrm>
          <a:prstGeom prst="roundRect">
            <a:avLst/>
          </a:prstGeom>
          <a:solidFill>
            <a:srgbClr val="D5FE5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</a:t>
            </a:r>
            <a:endParaRPr lang="en-US" sz="2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50145" y="2864853"/>
            <a:ext cx="1645920" cy="1097280"/>
          </a:xfrm>
          <a:prstGeom prst="roundRect">
            <a:avLst/>
          </a:prstGeom>
          <a:solidFill>
            <a:srgbClr val="FF646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32739" y="2864853"/>
            <a:ext cx="1645920" cy="1097280"/>
          </a:xfrm>
          <a:prstGeom prst="roundRect">
            <a:avLst/>
          </a:prstGeom>
          <a:solidFill>
            <a:srgbClr val="9AE79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05493" y="2864853"/>
            <a:ext cx="1737360" cy="1097280"/>
          </a:xfrm>
          <a:prstGeom prst="roundRect">
            <a:avLst>
              <a:gd name="adj" fmla="val 1807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24420" y="19044"/>
            <a:ext cx="7943161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2" grpId="0"/>
      <p:bldP spid="18" grpId="0" animBg="1"/>
      <p:bldP spid="20" grpId="0" animBg="1"/>
      <p:bldP spid="21" grpId="0" animBg="1"/>
      <p:bldP spid="22" grpId="0" animBg="1"/>
      <p:bldP spid="23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বাণিজ্যে অন্তর্ভুক্ত কোনটি?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পণ্য আমদানি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বন হতে কাঠ সংগ্রহ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ইউরোপে চিংড়ি রপ্তানি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 	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 iii 	গ) ii ও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	ঘ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92417" y="4231254"/>
            <a:ext cx="451692" cy="4076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175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Alexei Copperplate</vt:lpstr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মূল্যায়ণ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Gazi Nayeem</dc:creator>
  <cp:lastModifiedBy>Gazi Nayeem</cp:lastModifiedBy>
  <cp:revision>179</cp:revision>
  <dcterms:created xsi:type="dcterms:W3CDTF">2019-08-17T13:51:45Z</dcterms:created>
  <dcterms:modified xsi:type="dcterms:W3CDTF">2019-10-14T10:57:27Z</dcterms:modified>
</cp:coreProperties>
</file>