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7" r:id="rId2"/>
    <p:sldId id="278" r:id="rId3"/>
    <p:sldId id="258" r:id="rId4"/>
    <p:sldId id="290" r:id="rId5"/>
    <p:sldId id="259" r:id="rId6"/>
    <p:sldId id="300" r:id="rId7"/>
    <p:sldId id="260" r:id="rId8"/>
    <p:sldId id="262" r:id="rId9"/>
    <p:sldId id="263" r:id="rId10"/>
    <p:sldId id="303" r:id="rId11"/>
    <p:sldId id="291" r:id="rId12"/>
    <p:sldId id="282" r:id="rId13"/>
    <p:sldId id="283" r:id="rId14"/>
    <p:sldId id="292" r:id="rId15"/>
    <p:sldId id="284" r:id="rId16"/>
    <p:sldId id="286" r:id="rId17"/>
    <p:sldId id="301" r:id="rId18"/>
    <p:sldId id="302" r:id="rId19"/>
    <p:sldId id="288" r:id="rId20"/>
    <p:sldId id="304" r:id="rId21"/>
    <p:sldId id="289" r:id="rId22"/>
    <p:sldId id="275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5" y="1522017"/>
            <a:ext cx="7241445" cy="50340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4" name="Picture 3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8632" r="14250" b="15930"/>
          <a:stretch/>
        </p:blipFill>
        <p:spPr>
          <a:xfrm>
            <a:off x="457200" y="457200"/>
            <a:ext cx="829789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2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8" y="685800"/>
            <a:ext cx="8534401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আংগুল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মাংশপেশী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......................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438400"/>
            <a:ext cx="79763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مع من ذهب ماجد والى اين ذهب؟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4038600"/>
            <a:ext cx="80525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ذهب ماجد مع والده الى الطبيب للمعالجة-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9" y="381000"/>
            <a:ext cx="77477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راى ماجد فى حجرة الطبيب؟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9" y="16764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رأى ماجد فى حجرة الطبيب صورة كبيرة فيها جسم الانسان-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352800"/>
            <a:ext cx="8017011" cy="952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</a:t>
            </a:r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اى اعضاء الانسان تساعدة للمشى والركض؟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9" y="4572000"/>
            <a:ext cx="8189732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فى جسم الانسان عظام وعضلات مفاصل التى تساعده للمشى والركض-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26919" y="838200"/>
            <a:ext cx="6589531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 ماهى فوائد الرياضة؟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651" y="2590800"/>
            <a:ext cx="8649856" cy="2857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فوائد الرياضة: وهى تقوى اعضاء الجسم- وتقيه من الامراض الخطيرة- وتجعل الجسم سالما قويا- وتعالج بها لبعض الامراض-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A7A3-5F73-4EE0-AB96-A29648EEBF76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2" y="914400"/>
            <a:ext cx="8433569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٥)  كيف يعالج اطباء اليوم بعض الامراض؟ </a:t>
            </a:r>
          </a:p>
          <a:p>
            <a:pPr algn="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ডাক্তাররা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2" y="2590800"/>
            <a:ext cx="8738370" cy="2209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نرى اطباء اليوم فى المستشفيات يعالجون بعض الامراض البدنية بالتمارين الرياضية-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850B-B9CA-49A7-BEDA-E64A947BEC18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81799" y="2152048"/>
            <a:ext cx="1880371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ذَهَبَ: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286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صيغة الماضى او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المضارع ثم كون جملة مفيدة-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1" y="3200400"/>
            <a:ext cx="4013970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  يذهَبُ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343400"/>
            <a:ext cx="7017853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يذهب زيد الى المدرسة-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يتكونَ: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تكونَ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يتكون جسم الانسان من عدة اجزاء-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يمشى: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مشىَ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5410200"/>
            <a:ext cx="51313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الانسان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1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وجد: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يجدُ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وجد ماجد صورة جسم الانسان-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يقفز: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قفزَ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5410200"/>
            <a:ext cx="68839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يقفز ماجد بالرجل-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0" y="349619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فوائد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الرياضة الجسمانية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8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الرياضة المحبوبة لى: </a:t>
            </a:r>
            <a:r>
              <a:rPr lang="ar-SA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احب الرياضة الجسمانية وسبع فوائد وهى:  </a:t>
            </a:r>
            <a:endParaRPr lang="en-US" sz="32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96200" y="252582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6200" y="359262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468990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2541061"/>
            <a:ext cx="64871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تقوى اعضاء الاجسام-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3592621"/>
            <a:ext cx="652084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تقيه من الامراض الخطيرة-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2257" y="4705148"/>
            <a:ext cx="6520848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تجعل الجسم سالما قريا-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٠١-٠٩-٢٠١٩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6200" y="533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520" y="19849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1760" y="34669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1760" y="4928263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٧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802" y="533399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بها تقل شهم الاجسام-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99" y="1985885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تجعل الانسان يركض-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199" y="3466920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تجعل الانسان يقفز-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3802" y="4928263"/>
            <a:ext cx="5893957" cy="830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تعالج بها لبعض الامراض-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8"/>
            <a:ext cx="7315200" cy="10981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الكلمة تناسب-</a:t>
            </a:r>
            <a:endParaRPr lang="en-US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সামঞ্জস্যপূর্ণ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মিলানো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600200"/>
            <a:ext cx="3733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65" y="2531825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البطن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নলা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الساق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3" y="1600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" y="3434658"/>
            <a:ext cx="3620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القدم-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اليد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728" y="434339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العلاج-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الظهر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628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الرجل-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الطبيب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7D87-372A-443C-BBA8-9FC45AA4F790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2743200"/>
            <a:ext cx="1143000" cy="118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00" y="3924119"/>
            <a:ext cx="1181100" cy="1718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62400" y="2916545"/>
            <a:ext cx="1129496" cy="1731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2400" y="4648200"/>
            <a:ext cx="1181100" cy="1198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304" y="2362200"/>
            <a:ext cx="77152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اى رياضة تحب؟ تفكر واذكر سبع فوائد لتلك الرياضة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076" y="28141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59" y="4419599"/>
            <a:ext cx="3296920" cy="194771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6658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11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السادس-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الحادى عشر-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10963" r="28175" b="18223"/>
          <a:stretch/>
        </p:blipFill>
        <p:spPr>
          <a:xfrm>
            <a:off x="381000" y="731520"/>
            <a:ext cx="3725704" cy="485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18963" r="38725" b="42667"/>
          <a:stretch/>
        </p:blipFill>
        <p:spPr>
          <a:xfrm>
            <a:off x="4800600" y="731520"/>
            <a:ext cx="3352800" cy="5138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93" y="5562600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1143000"/>
            <a:ext cx="3581400" cy="4097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73" y="1520190"/>
            <a:ext cx="4401828" cy="35852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7800" y="5543308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343400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দেখছেন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0640" y="4343400"/>
            <a:ext cx="33043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1068729"/>
            <a:ext cx="3854762" cy="255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14" y="1068729"/>
            <a:ext cx="40633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الريَاضَة الجِسْمَانِية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ar-SA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953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886200"/>
            <a:ext cx="58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صيغة الماضى او المضارع-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2590800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5160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133281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فوائد الرياضة الجسمانية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32742" r="31312" b="45401"/>
          <a:stretch/>
        </p:blipFill>
        <p:spPr>
          <a:xfrm>
            <a:off x="734399" y="1168077"/>
            <a:ext cx="7598867" cy="2381471"/>
          </a:xfrm>
          <a:prstGeom prst="rect">
            <a:avLst/>
          </a:prstGeom>
        </p:spPr>
      </p:pic>
      <p:pic>
        <p:nvPicPr>
          <p:cNvPr id="7" name="Picture 6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65612" r="31575" b="1518"/>
          <a:stretch/>
        </p:blipFill>
        <p:spPr>
          <a:xfrm>
            <a:off x="762000" y="2666999"/>
            <a:ext cx="754380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1186</TotalTime>
  <Words>731</Words>
  <Application>Microsoft Office PowerPoint</Application>
  <PresentationFormat>On-screen Show (4:3)</PresentationFormat>
  <Paragraphs>183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Emdad Ullah</cp:lastModifiedBy>
  <cp:revision>320</cp:revision>
  <dcterms:created xsi:type="dcterms:W3CDTF">2015-05-23T05:54:04Z</dcterms:created>
  <dcterms:modified xsi:type="dcterms:W3CDTF">2019-09-01T02:36:40Z</dcterms:modified>
</cp:coreProperties>
</file>