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2"/>
  </p:notesMasterIdLst>
  <p:sldIdLst>
    <p:sldId id="257" r:id="rId2"/>
    <p:sldId id="278" r:id="rId3"/>
    <p:sldId id="258" r:id="rId4"/>
    <p:sldId id="290" r:id="rId5"/>
    <p:sldId id="259" r:id="rId6"/>
    <p:sldId id="260" r:id="rId7"/>
    <p:sldId id="262" r:id="rId8"/>
    <p:sldId id="263" r:id="rId9"/>
    <p:sldId id="291" r:id="rId10"/>
    <p:sldId id="313" r:id="rId11"/>
    <p:sldId id="311" r:id="rId12"/>
    <p:sldId id="282" r:id="rId13"/>
    <p:sldId id="283" r:id="rId14"/>
    <p:sldId id="312" r:id="rId15"/>
    <p:sldId id="300" r:id="rId16"/>
    <p:sldId id="286" r:id="rId17"/>
    <p:sldId id="288" r:id="rId18"/>
    <p:sldId id="308" r:id="rId19"/>
    <p:sldId id="275" r:id="rId20"/>
    <p:sldId id="29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F3E9-DD95-49B6-8E07-98F0AAD2557A}" type="datetimeFigureOut">
              <a:rPr lang="en-US" smtClean="0"/>
              <a:pPr/>
              <a:t>13-Sep-19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C2AA-A30E-43D7-8E26-AF52DA9A0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9C7C-FC3E-4279-97A6-3BEDDFEF189E}" type="datetime3">
              <a:rPr lang="en-US" smtClean="0"/>
              <a:t>13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6A6D-7AA8-4BB3-AAF4-A1129574743F}" type="datetime3">
              <a:rPr lang="en-US" smtClean="0"/>
              <a:t>13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0295-B623-403E-BED2-A60B2C6ABA01}" type="datetime3">
              <a:rPr lang="en-US" smtClean="0"/>
              <a:t>13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3264-A9D7-4C47-A5E4-1CC2FD7B7B05}" type="datetime3">
              <a:rPr lang="en-US" smtClean="0"/>
              <a:t>13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EED2-9A74-49A2-8464-DC03BCAC2057}" type="datetime3">
              <a:rPr lang="en-US" smtClean="0"/>
              <a:t>13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690F-9E27-4BCA-9469-A1B069A7D879}" type="datetime3">
              <a:rPr lang="en-US" smtClean="0"/>
              <a:t>13 September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60E7-5EC8-411C-980D-8BEF2319FEB8}" type="datetime3">
              <a:rPr lang="en-US" smtClean="0"/>
              <a:t>13 September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24E5-FE6C-4A76-A660-255BB6F35769}" type="datetime3">
              <a:rPr lang="en-US" smtClean="0"/>
              <a:t>13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13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26E7-70DA-4F4D-B5C5-21242DF6063D}" type="datetime3">
              <a:rPr lang="en-US" smtClean="0"/>
              <a:t>13 September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F9F-C3FD-4475-ACE4-91E26BD35BC1}" type="datetime3">
              <a:rPr lang="en-US" smtClean="0"/>
              <a:t>13 September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C1996A-A21D-4774-8B44-0FF6150D293E}" type="datetime3">
              <a:rPr lang="en-US" smtClean="0"/>
              <a:t>13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8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28600"/>
            <a:ext cx="754380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اهلا و سهلا 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1450-5335-442A-9B37-21432325CD28}" type="datetime3">
              <a:rPr lang="en-US" smtClean="0"/>
              <a:t>13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19142"/>
            <a:ext cx="6096000" cy="48816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13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609272" y="152400"/>
            <a:ext cx="6467928" cy="6019800"/>
            <a:chOff x="1609272" y="152400"/>
            <a:chExt cx="5491654" cy="5642243"/>
          </a:xfrm>
        </p:grpSpPr>
        <p:pic>
          <p:nvPicPr>
            <p:cNvPr id="5" name="Picture 4" descr="Ibtedaie - 2018 - Class-5 Arabic PDF Web.pdf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81" t="58349" r="42651" b="9975"/>
            <a:stretch/>
          </p:blipFill>
          <p:spPr>
            <a:xfrm>
              <a:off x="1625600" y="2637972"/>
              <a:ext cx="5399314" cy="3156671"/>
            </a:xfrm>
            <a:prstGeom prst="rect">
              <a:avLst/>
            </a:prstGeom>
          </p:spPr>
        </p:pic>
        <p:pic>
          <p:nvPicPr>
            <p:cNvPr id="6" name="Picture 5" descr="Ibtedaie - 2018 - Class-5 Arabic PDF Web.pdf - Adobe Reade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19" t="28992" r="42222" b="45356"/>
            <a:stretch/>
          </p:blipFill>
          <p:spPr>
            <a:xfrm>
              <a:off x="1609272" y="152400"/>
              <a:ext cx="5491654" cy="2514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193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13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92" y="381000"/>
            <a:ext cx="4646047" cy="289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90" y="3575370"/>
            <a:ext cx="2945210" cy="29452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1000"/>
            <a:ext cx="3458852" cy="2590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8" y="3352800"/>
            <a:ext cx="4191002" cy="313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52400"/>
            <a:ext cx="7381875" cy="1295400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اجب عن الاسئلة شفهيا وكتابة: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প্রম্নগুলোর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bn-BD" sz="32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38600" y="2133600"/>
            <a:ext cx="4623571" cy="1066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١) 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كم عمر سلمى؟ 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en-US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সালমার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3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90800" y="3505200"/>
            <a:ext cx="6223771" cy="685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عمر سلمى عشرَ سَنوات-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4A83-820B-417E-84A7-1BB82DD432BB}" type="datetime3">
              <a:rPr lang="en-US" smtClean="0"/>
              <a:t>13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752600"/>
            <a:ext cx="1809750" cy="2533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357460"/>
            <a:ext cx="27432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259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1998" y="381000"/>
            <a:ext cx="8052572" cy="11049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٢) 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ماذا رأت سلمى فى الحديقة؟ 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সালমা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বাগানে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2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9256" y="1676400"/>
            <a:ext cx="8052571" cy="1371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</a:t>
            </a:r>
            <a:r>
              <a:rPr lang="ar-SA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رأت سلمى فى الحديقة الزَّهورَ الجميلة والاشجار الكبيرة- </a:t>
            </a:r>
            <a:endParaRPr lang="ar-SA" sz="44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23B7-FE76-47A2-BAB5-097F90635509}" type="datetime3">
              <a:rPr lang="en-US" smtClean="0"/>
              <a:t>13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394716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47357"/>
            <a:ext cx="3810000" cy="285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8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23B7-FE76-47A2-BAB5-097F90635509}" type="datetime3">
              <a:rPr lang="en-US" smtClean="0"/>
              <a:t>13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209800" y="381000"/>
            <a:ext cx="6569211" cy="11049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٣) 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من اين تأتى الزهور؟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76399" y="1676400"/>
            <a:ext cx="7102611" cy="685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الزهور من مخلوقات الله تعالى- 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5" y="2673539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737" y="4876799"/>
            <a:ext cx="3642338" cy="1752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731435"/>
            <a:ext cx="2266950" cy="2019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2" y="2855553"/>
            <a:ext cx="2951773" cy="177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96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23B7-FE76-47A2-BAB5-097F90635509}" type="datetime3">
              <a:rPr lang="en-US" smtClean="0"/>
              <a:t>13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4872" y="304800"/>
            <a:ext cx="8379550" cy="116205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٤)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ماذا خلق الله تعالى للانسان؟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2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1752600"/>
            <a:ext cx="8649856" cy="2057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</a:t>
            </a:r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خلق الله سبحانه وتعالى الشجر والطين فى الارض والزرع الاخضر والنمل الذى يجرى على الارض والثمار والطيور فى السماء وسخرها للانسان- 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91" y="4312979"/>
            <a:ext cx="1819595" cy="1362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" y="4090308"/>
            <a:ext cx="1698171" cy="1698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367" y="4137439"/>
            <a:ext cx="1819523" cy="1651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19" y="4248150"/>
            <a:ext cx="1342444" cy="714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672" y="4359655"/>
            <a:ext cx="1583525" cy="886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47" y="4889025"/>
            <a:ext cx="1342444" cy="714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672" y="5189907"/>
            <a:ext cx="1583525" cy="8867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81" y="5899054"/>
            <a:ext cx="1406919" cy="9362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28" y="5873654"/>
            <a:ext cx="1406919" cy="93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61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09600" y="381000"/>
            <a:ext cx="8229599" cy="1447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ضع علامة (</a:t>
            </a:r>
            <a:r>
              <a:rPr lang="en-US" sz="4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أمام الصواب (×) أمام الخطأ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r>
              <a:rPr lang="ar-SA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ar-SA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সামেনে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(×)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bn-BD" sz="2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E89E-1211-4198-84FF-7FA4CFF73555}" type="datetime3">
              <a:rPr lang="en-US" smtClean="0"/>
              <a:t>13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2286000"/>
            <a:ext cx="8204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سلمى فتاة صفيرة-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036779"/>
            <a:ext cx="8229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ذهبت سلمى مع ابيها الى الحديقة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798779"/>
            <a:ext cx="8229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</a:t>
            </a:r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ابتسمت ام سلمى بعد سماع سؤال بنتها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560779"/>
            <a:ext cx="8229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النمل الذى يجرى على السماء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322779"/>
            <a:ext cx="82550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رأت سلمى الفروع الخضراء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3989" y="2285999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3036778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(×)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3647" y="3798778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2200" y="4508116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(×)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7000" y="5322779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76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197219"/>
            <a:ext cx="8204200" cy="1021981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هات جملا مفيدة بالكلمات التالية من عندك- 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ar-SA" sz="36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bn-BD" sz="36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BA3D-D867-49F9-B7A4-18ED82FB9065}" type="datetime3">
              <a:rPr lang="en-US" smtClean="0"/>
              <a:t>13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425250" y="2550646"/>
            <a:ext cx="3957205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عائشة فتاة صالحة-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8400" y="3301425"/>
            <a:ext cx="396945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فى الحديقة زهور جميلة-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38400" y="4063425"/>
            <a:ext cx="396945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</a:t>
            </a:r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الطين من مخلوقات الله-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8400" y="4825425"/>
            <a:ext cx="396945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الله خالقنا-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51548" y="5587425"/>
            <a:ext cx="3981707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ماء البحر مليح-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05600" y="2550645"/>
            <a:ext cx="182315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فتاة :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25356" y="3301424"/>
            <a:ext cx="1828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الزهور: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25356" y="4063424"/>
            <a:ext cx="1828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</a:t>
            </a:r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الطين :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25356" y="4825424"/>
            <a:ext cx="1828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خالق :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45112" y="5587424"/>
            <a:ext cx="183444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ماء :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17177" y="1524000"/>
            <a:ext cx="129056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فتاة :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62600" y="1524000"/>
            <a:ext cx="18288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الزهور: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49548" y="1524000"/>
            <a:ext cx="158445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</a:t>
            </a:r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الطين :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81200" y="1504079"/>
            <a:ext cx="166188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خالق :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7199" y="1509715"/>
            <a:ext cx="136998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ماء :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26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35856" y="304800"/>
            <a:ext cx="8534400" cy="1043762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املأ  الفراغات فى الجمل الاتية بكلمة مناسبة -</a:t>
            </a:r>
          </a:p>
          <a:p>
            <a:pPr algn="ctr"/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উপযু্ক্ত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শূন্যস্থানগুলো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bn-BD" sz="2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943600" y="62851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61D9-3BC7-42A2-BF54-A22708AC1535}" type="datetime3">
              <a:rPr lang="en-US" smtClean="0"/>
              <a:t>13 September 2019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01714338932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57200" y="1981200"/>
            <a:ext cx="82042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ذهبتْ ------------ مع امها الى الحديقة-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2731979"/>
            <a:ext cx="82296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جائت امها ----------- من طين-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200" y="3493979"/>
            <a:ext cx="82296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</a:t>
            </a:r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بعد عدة ايام لاحظت ------------------ فروعا خضراء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200" y="4255979"/>
            <a:ext cx="82296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٤. </a:t>
            </a:r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من --------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--- تلك الفروع الخضراء منها-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" y="5017979"/>
            <a:ext cx="82550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الله ------------- كل شئ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58180" y="1981200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سلمى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19486" y="2731977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بانائين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71767" y="3494217"/>
            <a:ext cx="23190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سلمى ان هناك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2200" y="4267200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خرج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39180" y="5017979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خالق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73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343132"/>
            <a:ext cx="62484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الواجب المنزل 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0" y="1676400"/>
            <a:ext cx="629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اكتب الاجابات على الاسئلة المذكورة </a:t>
            </a:r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*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66076" y="1823574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686" y="2895600"/>
            <a:ext cx="4660114" cy="331931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4222-6AF1-458B-817B-AFBAB1F11A04}" type="datetime3">
              <a:rPr lang="en-US" smtClean="0"/>
              <a:t>13 September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884" y="405825"/>
            <a:ext cx="5723616" cy="769441"/>
          </a:xfrm>
          <a:prstGeom prst="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تعريف المعلم</a:t>
            </a:r>
            <a:r>
              <a:rPr lang="ar-SA" sz="4400" b="1" dirty="0" smtClean="0">
                <a:latin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VIP\Pictures\Saved Pictures\received_208308798171572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2925084" cy="365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4724400"/>
            <a:ext cx="8610600" cy="2000548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উল্লাহ</a:t>
            </a:r>
            <a:r>
              <a:rPr lang="ar-SA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মৌলভী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রামচন্দ্রপুর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কাসেমিয়া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ছিদ্দিকিয়া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হাজিগঞ্জ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নং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০১৭১৪৩৩৮৯৩২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miazient.barakat@gmail.com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1305074"/>
            <a:ext cx="5190216" cy="33395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محمد بركت الله</a:t>
            </a:r>
            <a:endParaRPr lang="ar-SA" sz="3200" dirty="0" smtClean="0"/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مساعد مؤلفى (العربى)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المدرسة الفاضل القاسمية الصديقية 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برام ساندربور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حاجى غنج- ساند بور-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الجوال: </a:t>
            </a:r>
            <a:r>
              <a:rPr lang="ar-SA" sz="2800" b="1" dirty="0" smtClean="0">
                <a:latin typeface="Arial"/>
                <a:cs typeface="Arial"/>
              </a:rPr>
              <a:t>٠١٧١٤٣٣٨٩٣٢</a:t>
            </a:r>
          </a:p>
          <a:p>
            <a:pPr algn="r" rtl="1"/>
            <a:r>
              <a:rPr lang="ar-SA" sz="2800" b="1" dirty="0" smtClean="0">
                <a:latin typeface="Arial"/>
                <a:cs typeface="Arial"/>
              </a:rPr>
              <a:t>التاريخ: ١٠-٠٩-٢٠١٩</a:t>
            </a:r>
            <a:endParaRPr lang="ar-SA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BF4F-96DD-4283-AE57-53953E64EF41}" type="datetime3">
              <a:rPr lang="en-US" smtClean="0"/>
              <a:t>13 September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8888" y="569128"/>
            <a:ext cx="4086225" cy="10156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48484" y="1509712"/>
            <a:ext cx="1883791" cy="4129088"/>
          </a:xfrm>
          <a:prstGeom prst="rect">
            <a:avLst/>
          </a:prstGeom>
          <a:noFill/>
        </p:spPr>
      </p:pic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09" y="1509712"/>
            <a:ext cx="1883791" cy="4129088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31B-BD65-453A-8AEA-532E85EF10BD}" type="datetime3">
              <a:rPr lang="en-US" smtClean="0"/>
              <a:t>13 September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814884" cy="4070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1370" y="2437924"/>
            <a:ext cx="461662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  <a:p>
            <a:pPr algn="ctr"/>
            <a:r>
              <a:rPr lang="bn-BD" sz="115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>
              <a:ln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38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787052"/>
            <a:ext cx="579381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800" dirty="0" smtClean="0">
                <a:latin typeface="NikoshBAN" pitchFamily="2" charset="0"/>
                <a:cs typeface="NikoshBAN" pitchFamily="2" charset="0"/>
              </a:rPr>
              <a:t>تعريف الدرس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3399" y="20574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৫ম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– ৫০ মিনিট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24400" y="20574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الصف  الخامس-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الموضوع: الدروص العربية والقوائد-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rtl="1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الدرس الاول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الوقت : </a:t>
            </a:r>
            <a:r>
              <a:rPr lang="ar-SA" sz="3200" dirty="0" smtClean="0">
                <a:solidFill>
                  <a:schemeClr val="tx1"/>
                </a:solidFill>
                <a:latin typeface="Arial"/>
                <a:cs typeface="Arial"/>
              </a:rPr>
              <a:t>٥٠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D1C5-4202-42F3-AEE1-1B5F5070F4AC}" type="datetime3">
              <a:rPr lang="en-US" smtClean="0"/>
              <a:t>13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01714338932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22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1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A6D0-AB93-471D-A818-0893C149D02A}" type="datetime3">
              <a:rPr lang="en-US" smtClean="0"/>
              <a:t>13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2" name="Picture 1" descr="Ibtedaie - 2018 - Class-5 Arabic PDF Web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4" t="12776" r="43016" b="14692"/>
          <a:stretch/>
        </p:blipFill>
        <p:spPr>
          <a:xfrm>
            <a:off x="457200" y="685800"/>
            <a:ext cx="4191000" cy="5454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btedaie - 2018 - Class-5 Arabic PDF Web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6" t="21031" r="47619" b="46241"/>
          <a:stretch/>
        </p:blipFill>
        <p:spPr>
          <a:xfrm>
            <a:off x="4953000" y="1447800"/>
            <a:ext cx="376881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8436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747" y="316217"/>
            <a:ext cx="8626453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r-SA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انظروا الى الصور و قولوا -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600" y="5672804"/>
            <a:ext cx="28956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বাগান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FB1F-E8F0-4A3E-9870-03033E81F196}" type="datetime3">
              <a:rPr lang="en-US" smtClean="0"/>
              <a:t>13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29200" y="5672804"/>
            <a:ext cx="28956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2775620" cy="2079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6" y="3441892"/>
            <a:ext cx="2739334" cy="1956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35" y="3257550"/>
            <a:ext cx="3098665" cy="23210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00" y="1143000"/>
            <a:ext cx="3115100" cy="209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52" y="3429000"/>
            <a:ext cx="7350947" cy="144655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4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الله خَالِقٌ</a:t>
            </a:r>
            <a:endParaRPr lang="en-US" sz="5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সৃষ্টিকর্তা</a:t>
            </a:r>
            <a:endParaRPr lang="ar-SA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658526" y="533400"/>
            <a:ext cx="5791200" cy="2514600"/>
          </a:xfrm>
          <a:prstGeom prst="downArrowCallou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اعلان الدرس</a:t>
            </a:r>
            <a:endParaRPr lang="en-US" sz="48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6320-EA34-4963-9183-2B3FCDB4CDA5}" type="datetime3">
              <a:rPr lang="en-US" smtClean="0"/>
              <a:t>13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03552" y="280159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980" y="2734002"/>
            <a:ext cx="4963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الاجابة السؤال-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81199" y="304800"/>
            <a:ext cx="5791201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3552" y="1514802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6180" y="1438602"/>
            <a:ext cx="4734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الترجمة مع التلفُّظِ-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উচ্চারণসহ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31118" y="4008733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5267-EB19-42DA-9A52-BD24810E024F}" type="datetime3">
              <a:rPr lang="en-US" smtClean="0"/>
              <a:t>13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76400" y="4008733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</a:t>
            </a:r>
            <a:r>
              <a:rPr lang="ar-SA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املأ  </a:t>
            </a:r>
            <a:r>
              <a:rPr lang="ar-SA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الفراغات فى الجمل </a:t>
            </a:r>
            <a:r>
              <a:rPr lang="ar-SA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الاتية</a:t>
            </a:r>
            <a:endParaRPr lang="en-US" sz="28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ar-SA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/>
      <p:bldP spid="11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228600"/>
            <a:ext cx="64770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98EE-82D6-4D06-A8EE-A2ADD99F48A6}" type="datetime3">
              <a:rPr lang="en-US" smtClean="0"/>
              <a:t>13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3" name="Picture 2" descr="Ibtedaie - 2018 - Class-5 Arabic PDF Web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0" t="46388" r="46124" b="26806"/>
          <a:stretch/>
        </p:blipFill>
        <p:spPr>
          <a:xfrm>
            <a:off x="914400" y="1371600"/>
            <a:ext cx="7239000" cy="46291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49493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30E6-0D08-47DF-A15F-A7A007C19149}" type="datetime3">
              <a:rPr lang="en-US" smtClean="0"/>
              <a:t>13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2" name="Flowchart: Alternate Process 1"/>
          <p:cNvSpPr/>
          <p:nvPr/>
        </p:nvSpPr>
        <p:spPr>
          <a:xfrm>
            <a:off x="457200" y="304800"/>
            <a:ext cx="8305800" cy="594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অনুবাদঃ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সালমা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ছোট্ট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বাগানের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সালমা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জিজ্ঞেস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আম্মু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!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মুচকি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হেসে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তায়ালার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পাও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ফসলাদির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তাকাও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পিপিলিকা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জমিনের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বিচরণ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িএই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ফলমুল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পাখিগুলো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সবকিছুই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তাআলা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লাগিয়েছেন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4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1663</TotalTime>
  <Words>706</Words>
  <Application>Microsoft Office PowerPoint</Application>
  <PresentationFormat>On-screen Show (4:3)</PresentationFormat>
  <Paragraphs>163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Miazi Computer</cp:lastModifiedBy>
  <cp:revision>492</cp:revision>
  <dcterms:created xsi:type="dcterms:W3CDTF">2015-05-23T05:54:04Z</dcterms:created>
  <dcterms:modified xsi:type="dcterms:W3CDTF">2019-09-13T17:33:51Z</dcterms:modified>
</cp:coreProperties>
</file>