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78" r:id="rId3"/>
    <p:sldId id="258" r:id="rId4"/>
    <p:sldId id="299" r:id="rId5"/>
    <p:sldId id="259" r:id="rId6"/>
    <p:sldId id="260" r:id="rId7"/>
    <p:sldId id="262" r:id="rId8"/>
    <p:sldId id="283" r:id="rId9"/>
    <p:sldId id="297" r:id="rId10"/>
    <p:sldId id="298" r:id="rId11"/>
    <p:sldId id="302" r:id="rId12"/>
    <p:sldId id="282" r:id="rId13"/>
    <p:sldId id="293" r:id="rId14"/>
    <p:sldId id="300" r:id="rId15"/>
    <p:sldId id="301" r:id="rId16"/>
    <p:sldId id="303" r:id="rId17"/>
    <p:sldId id="281" r:id="rId18"/>
    <p:sldId id="273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1"/>
            <a:ext cx="6248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3520" y="175514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٢. قال صاحب شذا العرف: هو تغيير حرف العلة للتخفيف بقلبه او اسكانه او حذفه-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8100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الاعلال اصطلاحا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اعلال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0386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উচ্চারণকে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সহজ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লক্ষ্যে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ইল্লাতকে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কিংবা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বিলোপ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77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3520" y="175514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٣.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قال صاحب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قواعد اللغة العربية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تغيير حرف العلة للتخفيف بقلبه او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اسكانه أو بقله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او حذفه-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8100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الاعلال اصطلاحا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اعلال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0386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উচ্চারণকে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সহজ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লক্ষ্যে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ইল্লাতকে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কিংবা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বিলোপ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0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0" y="1905000"/>
            <a:ext cx="4648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তিন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اقسام الاعلال</a:t>
            </a:r>
          </a:p>
          <a:p>
            <a:pPr algn="ctr">
              <a:spcBef>
                <a:spcPct val="0"/>
              </a:spcBef>
            </a:pPr>
            <a:r>
              <a:rPr lang="en-US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ar-SA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971800"/>
            <a:ext cx="30480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بالتسكين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840" y="2941320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4038600"/>
            <a:ext cx="30480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بالحذف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0" y="4008120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5135880"/>
            <a:ext cx="30480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840" y="5105400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2941320"/>
            <a:ext cx="3733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1280" y="4038600"/>
            <a:ext cx="3733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6040" y="5105400"/>
            <a:ext cx="3733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94253" y="1828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حذف حركة حرف العلة ثم نقل حركته الى الحرف الصحيح الساكن قبله،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80492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হরকতকে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পূর্বের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সহীহ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স্থানান্তর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بالتسكين</a:t>
            </a:r>
            <a:r>
              <a:rPr lang="en-US" sz="3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63880"/>
            <a:ext cx="48006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اعلال بالتسكين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0980" y="571936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4252" y="5943600"/>
            <a:ext cx="8662171" cy="685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يَبْيعُ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ى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يَبِيْعُ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94253" y="1828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اعلال بالحذف: هو حذف حرف العلة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804920"/>
            <a:ext cx="8662171" cy="114808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বিলোপ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بالحذف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63880"/>
            <a:ext cx="48006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اعلال بالحذف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0980" y="571936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4252" y="5257800"/>
            <a:ext cx="8662171" cy="685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يَوْعدُ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واو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يَعدُ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36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57436" y="1752600"/>
            <a:ext cx="6617084" cy="1219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تبديل حرف العلة بحرف اخر-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5052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অন্য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بالقلب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63880"/>
            <a:ext cx="48006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0980" y="571936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4252" y="5638800"/>
            <a:ext cx="8662171" cy="914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قَوَلَ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واو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আলিফ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قال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59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16795" y="1447800"/>
            <a:ext cx="6617084" cy="685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متى يقلب الهمزة واوا أو ياء؟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" y="2895600"/>
            <a:ext cx="8662171" cy="2209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 rtl="1"/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١. قلب الالف : مثل- دعا- رمى- ترد الى اصلها : دعو- رمى</a:t>
            </a:r>
          </a:p>
          <a:p>
            <a:pPr algn="r" rtl="1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٢. قلب الواو ياء : مثل- ميزان- </a:t>
            </a:r>
            <a:r>
              <a:rPr lang="ar-SA" sz="2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ميقات- ترد الى اصلها :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موزان- موقات- </a:t>
            </a:r>
          </a:p>
          <a:p>
            <a:pPr algn="r" rtl="1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٣. قلب الياء واوا : مثل- ميقن- </a:t>
            </a:r>
            <a:r>
              <a:rPr lang="ar-SA" sz="2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ترد الى اصلها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lang="ar-SA" sz="2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موقن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5037" y="457200"/>
            <a:ext cx="48006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10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2781479"/>
            <a:ext cx="30480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بالتسكين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3848279"/>
            <a:ext cx="30480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بالحذف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4945559"/>
            <a:ext cx="30480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2750999"/>
            <a:ext cx="37338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1680" y="3848279"/>
            <a:ext cx="37338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36440" y="4915079"/>
            <a:ext cx="3733800" cy="76944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295400" y="1447800"/>
            <a:ext cx="6400800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....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0" y="2286000"/>
            <a:ext cx="63246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0407"/>
            <a:ext cx="780802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عرف الاعلال، وكم قسما له؟ بين بالامثلة-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endParaRPr lang="ar-SA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اعلال*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উদাহরনসহ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VIP\Pictures\Saved Pictures\received_20830879817157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2925084" cy="36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4724400"/>
            <a:ext cx="8610600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বরকত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রামচন্দ্রপুর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কাসেমিয়া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ছিদ্দিকিয়া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হাজিগঞ্জ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০১৭১৪৩৩৮৯৩২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miazient.barakat@gmail.com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1305074"/>
            <a:ext cx="5190216" cy="3339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محمد بركت الله</a:t>
            </a:r>
            <a:endParaRPr lang="ar-SA" sz="3200" dirty="0" smtClean="0"/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مساعد مؤلفى (العربى)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المدرسة الفاضل القاسمية الصديقية 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برام ساندربور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حاجى غنج- ساند بور-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 </a:t>
            </a:r>
            <a:r>
              <a:rPr lang="ar-SA" sz="2800" b="1" dirty="0" smtClean="0">
                <a:latin typeface="Arial"/>
                <a:cs typeface="Arial"/>
              </a:rPr>
              <a:t>٠١٧١٤٣٣٨٩٣٢</a:t>
            </a: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 ٠٣-٠٨-٢٠١٩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787052"/>
            <a:ext cx="579381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818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9ম ও 10ম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2য়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التاسع والعاشر للداخل-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قواعد اللغة العربية-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الخامس-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 smtClean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2611" y="5598458"/>
            <a:ext cx="6060189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হরকরেত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19525"/>
            <a:ext cx="5257800" cy="39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23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57300" y="5638800"/>
            <a:ext cx="628772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6821128" cy="511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2215991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1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00400"/>
            <a:ext cx="6670040" cy="229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42774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اقسام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الاعلال-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43536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الاعلال-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41910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مثال الاعلال-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3520" y="175514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معنى الاعلال لغة: الاعلال هو مصدر من باب الافعال- معناه: الامراض-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8100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معنى الاعلال لغة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ar-SA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اعلال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0386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: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বাবে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افعال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রোগাক্রান্ত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3520" y="175514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١. قال صاحب مبادئ العربية : هو حذف احرف العلة أو قلبها أو تسكينها-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8100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الاعلال اصطلاحا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اعلال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0386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উচ্চারণকে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সহজ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লক্ষ্যে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বিলোপ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কিংবা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3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1110</TotalTime>
  <Words>631</Words>
  <Application>Microsoft Office PowerPoint</Application>
  <PresentationFormat>On-screen Show (4:3)</PresentationFormat>
  <Paragraphs>131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Emdad Ullah</cp:lastModifiedBy>
  <cp:revision>309</cp:revision>
  <dcterms:created xsi:type="dcterms:W3CDTF">2015-05-23T05:54:04Z</dcterms:created>
  <dcterms:modified xsi:type="dcterms:W3CDTF">2019-08-03T03:45:19Z</dcterms:modified>
</cp:coreProperties>
</file>