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7" r:id="rId2"/>
    <p:sldId id="278" r:id="rId3"/>
    <p:sldId id="258" r:id="rId4"/>
    <p:sldId id="304" r:id="rId5"/>
    <p:sldId id="299" r:id="rId6"/>
    <p:sldId id="259" r:id="rId7"/>
    <p:sldId id="260" r:id="rId8"/>
    <p:sldId id="262" r:id="rId9"/>
    <p:sldId id="305" r:id="rId10"/>
    <p:sldId id="283" r:id="rId11"/>
    <p:sldId id="297" r:id="rId12"/>
    <p:sldId id="298" r:id="rId13"/>
    <p:sldId id="282" r:id="rId14"/>
    <p:sldId id="306" r:id="rId15"/>
    <p:sldId id="307" r:id="rId16"/>
    <p:sldId id="300" r:id="rId17"/>
    <p:sldId id="308" r:id="rId18"/>
    <p:sldId id="309" r:id="rId19"/>
    <p:sldId id="310" r:id="rId20"/>
    <p:sldId id="311" r:id="rId21"/>
    <p:sldId id="281" r:id="rId22"/>
    <p:sldId id="273" r:id="rId23"/>
    <p:sldId id="275" r:id="rId24"/>
    <p:sldId id="31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70" y="-1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4F3E9-DD95-49B6-8E07-98F0AAD2557A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9C2AA-A30E-43D7-8E26-AF52DA9A0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6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3DB4-04E2-4100-A281-CAF8A6782896}" type="datetime3">
              <a:rPr lang="en-US" smtClean="0"/>
              <a:t>14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E709-BB95-4C8F-B82B-AB45AE791882}" type="datetime3">
              <a:rPr lang="en-US" smtClean="0"/>
              <a:t>14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F94E-D886-4B14-A7FA-A6BB3D321F35}" type="datetime3">
              <a:rPr lang="en-US" smtClean="0"/>
              <a:t>14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D156-A277-4663-808A-E3C0F6B6A02A}" type="datetime3">
              <a:rPr lang="en-US" smtClean="0"/>
              <a:t>14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B895-4D86-48C3-81FA-33814A3BAE09}" type="datetime3">
              <a:rPr lang="en-US" smtClean="0"/>
              <a:t>14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43F0C-4F68-4F4E-86CF-48C525B50AB2}" type="datetime3">
              <a:rPr lang="en-US" smtClean="0"/>
              <a:t>14 October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6F59-7ADA-4369-A47F-45119B4A817C}" type="datetime3">
              <a:rPr lang="en-US" smtClean="0"/>
              <a:t>14 October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5762-4D64-434A-B509-E9473CAB827E}" type="datetime3">
              <a:rPr lang="en-US" smtClean="0"/>
              <a:t>14 October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D03F-D6B6-4644-80A3-24087F63727C}" type="datetime3">
              <a:rPr lang="en-US" smtClean="0"/>
              <a:t>14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626A-35A9-4E75-8359-21CF6A4DDC63}" type="datetime3">
              <a:rPr lang="en-US" smtClean="0"/>
              <a:t>14 October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E9AB-80FA-45A2-8071-482D87D69C46}" type="datetime3">
              <a:rPr lang="en-US" smtClean="0"/>
              <a:t>14 October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5C15B6-FEC2-49A8-8F08-2614D238EBAC}" type="datetime3">
              <a:rPr lang="en-US" smtClean="0"/>
              <a:t>14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228600"/>
            <a:ext cx="7543800" cy="12003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اهلا و سهلا 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download (1) - Windows Photo View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4" t="28000" r="35504" b="29778"/>
          <a:stretch/>
        </p:blipFill>
        <p:spPr>
          <a:xfrm>
            <a:off x="1828800" y="1752600"/>
            <a:ext cx="5562600" cy="47857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F92B-EB93-4550-AABF-EB47189874F9}" type="datetime3">
              <a:rPr lang="en-US" smtClean="0"/>
              <a:t>14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46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3520" y="1755140"/>
            <a:ext cx="8662171" cy="190246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u="sng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معنى </a:t>
            </a:r>
            <a:r>
              <a:rPr lang="ar-SA" sz="4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غير منصرف</a:t>
            </a:r>
            <a:r>
              <a:rPr lang="ar-SA" sz="4000" u="sng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لغة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: معنى غير: سوى- ليسَ- </a:t>
            </a:r>
          </a:p>
          <a:p>
            <a:pPr algn="r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والمنصرف هو المفرد المذكر لاسم الفاعل المصدر الانصراف- معناه: المُتَحَوِّلُ-</a:t>
            </a:r>
            <a:endParaRPr lang="ar-SA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381000"/>
            <a:ext cx="4953000" cy="10772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latin typeface="NikoshBAN" pitchFamily="2" charset="0"/>
                <a:cs typeface="NikoshBAN" pitchFamily="2" charset="0"/>
              </a:rPr>
              <a:t>معنى </a:t>
            </a:r>
            <a:r>
              <a:rPr lang="ar-SA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غير منصرف</a:t>
            </a:r>
            <a:r>
              <a:rPr lang="ar-SA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b="1" dirty="0" smtClean="0">
                <a:latin typeface="NikoshBAN" pitchFamily="2" charset="0"/>
                <a:cs typeface="NikoshBAN" pitchFamily="2" charset="0"/>
              </a:rPr>
              <a:t>لغة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ar-SA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غير منصرف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ar-SA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3886200"/>
            <a:ext cx="8662171" cy="2286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ar-SA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غير منصرف</a:t>
            </a:r>
            <a:r>
              <a:rPr lang="en-US" sz="3200" u="sng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u="sng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3200" u="sng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u="sng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Arial"/>
              </a:rPr>
              <a:t>غير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ব্যতীত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 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منصرف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الانصراف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মাসদার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اسم فاعل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সীগাহ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r-SA" sz="32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0FA9-8914-48BD-B71D-4B7F19BAA479}" type="datetime3">
              <a:rPr lang="en-US" smtClean="0"/>
              <a:t>14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89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3520" y="1755140"/>
            <a:ext cx="8662171" cy="1752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١. قال صاحب هداية النحو: هو ما سببان أو واحد منها يقول مقامهما- </a:t>
            </a:r>
            <a:endParaRPr lang="ar-SA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381000"/>
            <a:ext cx="5867400" cy="10772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تعريف </a:t>
            </a:r>
            <a:r>
              <a:rPr lang="ar-SA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غير منصرف</a:t>
            </a:r>
            <a:r>
              <a:rPr lang="ar-SA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اصطلاحا</a:t>
            </a:r>
            <a:endParaRPr lang="en-US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غير منصرف </a:t>
            </a:r>
            <a:r>
              <a:rPr lang="en-US" sz="3200" b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ar-SA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পারিভাষিক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endParaRPr lang="en-US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4038600"/>
            <a:ext cx="8662171" cy="1752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ৎ,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নয়টি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সবব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দু’য়ের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স্থালাভিষিক্ত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সবব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غير منصرف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r-SA" sz="32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43C-3BC4-4805-8D7E-FBBAA9997ECA}" type="datetime3">
              <a:rPr lang="en-US" smtClean="0"/>
              <a:t>14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384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43840" y="533400"/>
            <a:ext cx="8662171" cy="2133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٢. قال صاحب قواعد اللغة العربية : هو ما فيه سببان من الاسباب التسعة، أو واحد منها يقوم مقامهما-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5A42-B9D5-4BAF-AEF7-D8DEAFF6050E}" type="datetime3">
              <a:rPr lang="en-US" smtClean="0"/>
              <a:t>14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43838" y="2971800"/>
            <a:ext cx="8662171" cy="1752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٣. قال صاحب الكافية: هو ما فيه علتان من تسع أو واحدة منها تقوم مقامهما-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3518" y="5029200"/>
            <a:ext cx="8662171" cy="1524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المثال : اسماعيل- هذه الكلمة غير منصرف لوجود السببين- العَلَمِيَّة والعُجْمَةُ-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677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905000" y="1905000"/>
            <a:ext cx="5486400" cy="6477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غير منصرف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সবব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9টি: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1411" y="304800"/>
            <a:ext cx="6588947" cy="1323439"/>
          </a:xfrm>
          <a:prstGeom prst="rect">
            <a:avLst/>
          </a:prstGeom>
          <a:ln/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spcBef>
                <a:spcPct val="0"/>
              </a:spcBef>
            </a:pP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اسباب منع الصرف/ 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غير منصرف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r-SA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rtl="1">
              <a:spcBef>
                <a:spcPct val="0"/>
              </a:spcBef>
            </a:pP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সবব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غير 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منصرف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r-SA" sz="4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2971800"/>
            <a:ext cx="2131526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العدل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840" y="294132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4038600"/>
            <a:ext cx="2131526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الوصف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840" y="400812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5135880"/>
            <a:ext cx="2131526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التانيث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840" y="510540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11600" y="2961640"/>
            <a:ext cx="261112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রূপান্তর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91280" y="4058920"/>
            <a:ext cx="261112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বিশেষণ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76040" y="5125720"/>
            <a:ext cx="261112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স্ত্রীলিঙ্গ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9674-DAF1-48D4-90B6-4F6CBA1E366A}" type="datetime3">
              <a:rPr lang="en-US" smtClean="0"/>
              <a:t>14 October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, 01714338932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81800" y="2941320"/>
            <a:ext cx="215392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 smtClean="0">
                <a:latin typeface="NikoshBAN" pitchFamily="2" charset="0"/>
                <a:cs typeface="NikoshBAN" pitchFamily="2" charset="0"/>
              </a:rPr>
              <a:t>عمر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61480" y="4038600"/>
            <a:ext cx="215392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 smtClean="0">
                <a:latin typeface="NikoshBAN" pitchFamily="2" charset="0"/>
                <a:cs typeface="NikoshBAN" pitchFamily="2" charset="0"/>
              </a:rPr>
              <a:t>احمرُ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46240" y="5105400"/>
            <a:ext cx="215392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 smtClean="0">
                <a:latin typeface="NikoshBAN" pitchFamily="2" charset="0"/>
                <a:cs typeface="NikoshBAN" pitchFamily="2" charset="0"/>
              </a:rPr>
              <a:t>طلحةُ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594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47800" y="747356"/>
            <a:ext cx="1803918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المعرفة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840" y="68580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8120" y="2198876"/>
            <a:ext cx="1803918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العجمة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160" y="213732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٥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3360" y="3680876"/>
            <a:ext cx="1803918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الجمع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400" y="361932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٦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747356"/>
            <a:ext cx="22098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2229356"/>
            <a:ext cx="22098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অনারবি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1400" y="3680876"/>
            <a:ext cx="22098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বহুবচন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83360" y="5142219"/>
            <a:ext cx="1803918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التركيب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400" y="5080663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٧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96640" y="5172699"/>
            <a:ext cx="220980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সংযুক্তকরণ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199" y="6203276"/>
            <a:ext cx="1488233" cy="365125"/>
          </a:xfrm>
        </p:spPr>
        <p:txBody>
          <a:bodyPr/>
          <a:lstStyle/>
          <a:p>
            <a:fld id="{ED339674-DAF1-48D4-90B6-4F6CBA1E366A}" type="datetime3">
              <a:rPr lang="en-US" smtClean="0"/>
              <a:t>14 October 2019</a:t>
            </a:fld>
            <a:endParaRPr lang="en-US" dirty="0"/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</p:spPr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, 01714338932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248400" y="747356"/>
            <a:ext cx="22098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 smtClean="0">
                <a:latin typeface="NikoshBAN" pitchFamily="2" charset="0"/>
                <a:cs typeface="NikoshBAN" pitchFamily="2" charset="0"/>
              </a:rPr>
              <a:t>مكة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8400" y="2229356"/>
            <a:ext cx="22098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 smtClean="0">
                <a:latin typeface="NikoshBAN" pitchFamily="2" charset="0"/>
                <a:cs typeface="NikoshBAN" pitchFamily="2" charset="0"/>
              </a:rPr>
              <a:t>يعوب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8400" y="3680876"/>
            <a:ext cx="22098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 smtClean="0">
                <a:latin typeface="NikoshBAN" pitchFamily="2" charset="0"/>
                <a:cs typeface="NikoshBAN" pitchFamily="2" charset="0"/>
              </a:rPr>
              <a:t>مساجدُ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63640" y="5172699"/>
            <a:ext cx="22098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 smtClean="0">
                <a:latin typeface="NikoshBAN" pitchFamily="2" charset="0"/>
                <a:cs typeface="NikoshBAN" pitchFamily="2" charset="0"/>
              </a:rPr>
              <a:t>بعْلبَكُّ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421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01081" y="6400800"/>
            <a:ext cx="2514600" cy="365125"/>
          </a:xfrm>
        </p:spPr>
        <p:txBody>
          <a:bodyPr/>
          <a:lstStyle/>
          <a:p>
            <a:fld id="{ED339674-DAF1-48D4-90B6-4F6CBA1E366A}" type="datetime3">
              <a:rPr lang="en-US" smtClean="0"/>
              <a:t>14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6080" y="6400800"/>
            <a:ext cx="3352801" cy="365125"/>
          </a:xfrm>
        </p:spPr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, 01714338932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47800" y="487680"/>
            <a:ext cx="52578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الالف والنون الزائدتان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0840" y="45720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٨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7800" y="1371600"/>
            <a:ext cx="46482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আলিফ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নূন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83360" y="2713355"/>
            <a:ext cx="457454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وزن الفعل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6400" y="2682875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٩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93520" y="3583761"/>
            <a:ext cx="456438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ফেল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ওযন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Dakhil - 2019 - Class-9 qawaid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4" t="53106" r="16120" b="28593"/>
          <a:stretch/>
        </p:blipFill>
        <p:spPr>
          <a:xfrm>
            <a:off x="406400" y="2125801"/>
            <a:ext cx="823976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400800" y="1371600"/>
            <a:ext cx="26289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 smtClean="0">
                <a:latin typeface="NikoshBAN" pitchFamily="2" charset="0"/>
                <a:cs typeface="NikoshBAN" pitchFamily="2" charset="0"/>
              </a:rPr>
              <a:t>عمرانُ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3583761"/>
            <a:ext cx="258699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 smtClean="0">
                <a:latin typeface="NikoshBAN" pitchFamily="2" charset="0"/>
                <a:cs typeface="NikoshBAN" pitchFamily="2" charset="0"/>
              </a:rPr>
              <a:t>احْمَدُ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9396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94251" y="1600200"/>
            <a:ext cx="8662171" cy="12954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حكمه: ان لايدخله الكسرة والتنوينَ، </a:t>
            </a:r>
          </a:p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فيرفع بالضمة وينصب ويجر بالفتحة-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4893" y="3200400"/>
            <a:ext cx="8662171" cy="1752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হুকুম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তানবীন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রফা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নসব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যবর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ar-SA" sz="2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457200"/>
            <a:ext cx="48006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حكم غير المنصرف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4252" y="5257800"/>
            <a:ext cx="8662171" cy="685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ar-SA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দাহরণ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ar-SA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جاء ابراهيمُ-   رأيت ابراهيمَ-   مررت بابراهيمَ-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6386-B4D4-43F8-8EB1-FA09228F117D}" type="datetime3">
              <a:rPr lang="en-US" smtClean="0"/>
              <a:t>14 October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36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7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94251" y="1600200"/>
            <a:ext cx="8662171" cy="12954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١.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اذا نكِّر المنصرف وكان احد السببين علمًا-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4893" y="3200400"/>
            <a:ext cx="8662171" cy="1143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ৎ-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সবরের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علم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غير منصرف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نكرة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ar-SA" sz="2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28600"/>
            <a:ext cx="8001000" cy="12618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مواضع انصراف غير المنصرف</a:t>
            </a:r>
          </a:p>
          <a:p>
            <a:pPr algn="ctr"/>
            <a:r>
              <a:rPr lang="ar-SA" sz="3200" dirty="0" smtClean="0">
                <a:latin typeface="NikoshBAN" pitchFamily="2" charset="0"/>
                <a:cs typeface="NikoshBAN" pitchFamily="2" charset="0"/>
              </a:rPr>
              <a:t>غير منصرف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r-SA" sz="3200" dirty="0" smtClean="0">
                <a:latin typeface="NikoshBAN" pitchFamily="2" charset="0"/>
                <a:cs typeface="NikoshBAN" pitchFamily="2" charset="0"/>
              </a:rPr>
              <a:t>منصرف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স্থানসমূহ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70453" y="4914900"/>
            <a:ext cx="8662171" cy="685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ar-SA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দাহরণ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ar-SA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جاء عمرُ وعمرٌ أخر-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6386-B4D4-43F8-8EB1-FA09228F117D}" type="datetime3">
              <a:rPr lang="en-US" smtClean="0"/>
              <a:t>14 October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976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7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057400" y="838200"/>
            <a:ext cx="6833371" cy="12954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٢. اذا اُضِيفَ غير المنصرف-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4893" y="2669540"/>
            <a:ext cx="8662171" cy="1143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ৎ- </a:t>
            </a:r>
            <a:r>
              <a:rPr lang="ar-SA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غير منصرف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اسم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اضافة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ar-SA" sz="2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0452" y="4343400"/>
            <a:ext cx="8662171" cy="685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ar-SA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দাহরণ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ar-SA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لقدْ خلقْنَا الانسانَ فى احسنِ تقويمٍ-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6386-B4D4-43F8-8EB1-FA09228F117D}" type="datetime3">
              <a:rPr lang="en-US" smtClean="0"/>
              <a:t>14 October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073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057400" y="838200"/>
            <a:ext cx="6833371" cy="12954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٣. اذا دخله "الـ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"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4893" y="2669540"/>
            <a:ext cx="7437507" cy="1143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ৎ- </a:t>
            </a:r>
            <a:r>
              <a:rPr lang="ar-SA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غير منصرف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ar-SA" sz="2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0453" y="4343400"/>
            <a:ext cx="7401948" cy="685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ar-SA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দাহরণ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ar-SA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داكا مدينة المساجدِ-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6386-B4D4-43F8-8EB1-FA09228F117D}" type="datetime3">
              <a:rPr lang="en-US" smtClean="0"/>
              <a:t>14 October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92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9884" y="405825"/>
            <a:ext cx="5723616" cy="769441"/>
          </a:xfrm>
          <a:prstGeom prst="rect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تعريف المعلم</a:t>
            </a:r>
            <a:r>
              <a:rPr lang="ar-SA" sz="4400" b="1" dirty="0" smtClean="0">
                <a:latin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VIP\Pictures\Saved Pictures\received_208308798171572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2925084" cy="365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4724400"/>
            <a:ext cx="8610600" cy="2000548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বরকত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উল্লাহ</a:t>
            </a:r>
            <a:r>
              <a:rPr lang="ar-SA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মৌলভী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রামচন্দ্রপুর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কাসেমিয়া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ছিদ্দিকিয়া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হাজিগঞ্জ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নং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০১৭১৪৩৩৮৯৩২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miazient.barakat@gmail.com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1305074"/>
            <a:ext cx="5190216" cy="33395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latin typeface="NikoshBAN" pitchFamily="2" charset="0"/>
                <a:cs typeface="NikoshBAN" pitchFamily="2" charset="0"/>
              </a:rPr>
              <a:t>محمد بركت الله</a:t>
            </a:r>
            <a:endParaRPr lang="ar-SA" sz="3200" dirty="0" smtClean="0"/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مساعد مؤلفى (العربى)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المدرسة الفاضل القاسمية الصديقية 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برام ساندربور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حاجى غنج- ساند بور-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الجوال: </a:t>
            </a:r>
            <a:r>
              <a:rPr lang="ar-SA" sz="2800" b="1" dirty="0" smtClean="0">
                <a:latin typeface="Arial"/>
                <a:cs typeface="Arial"/>
              </a:rPr>
              <a:t>٠١٧١٤٣٣٨٩٣٢</a:t>
            </a:r>
          </a:p>
          <a:p>
            <a:pPr algn="r" rtl="1"/>
            <a:r>
              <a:rPr lang="ar-SA" sz="2800" b="1" dirty="0" smtClean="0">
                <a:latin typeface="Arial"/>
                <a:cs typeface="Arial"/>
              </a:rPr>
              <a:t>التاريخ: </a:t>
            </a:r>
            <a:r>
              <a:rPr lang="ar-SA" sz="2800" b="1" dirty="0">
                <a:latin typeface="Arial"/>
                <a:cs typeface="Arial"/>
              </a:rPr>
              <a:t>١٠-٠٨-٢٠١٩</a:t>
            </a:r>
            <a:endParaRPr lang="ar-SA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525B-A32A-4D3C-9413-1FC7F72B8885}" type="datetime3">
              <a:rPr lang="en-US" smtClean="0"/>
              <a:t>14 October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7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057400" y="838200"/>
            <a:ext cx="6833371" cy="12954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٤. لمُحافظةِ الوزنِ والقَافيةِ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للشعرِ-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4893" y="2669540"/>
            <a:ext cx="7437507" cy="1143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ৎ-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অন্তমিল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ar-SA" sz="2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0453" y="4343400"/>
            <a:ext cx="7401948" cy="685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ar-SA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দাহরণ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ar-SA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ويومَ دخلتِ الخَدْرَ خَدْرَ عنيزة-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6386-B4D4-43F8-8EB1-FA09228F117D}" type="datetime3">
              <a:rPr lang="en-US" smtClean="0"/>
              <a:t>14 October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3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673144" y="228600"/>
            <a:ext cx="5108656" cy="83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عمل احد-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4400" y="2570480"/>
            <a:ext cx="7063740" cy="144655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غير المنصرف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সবব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2553-4418-4323-BA85-7D6A9586FECE}" type="datetime3">
              <a:rPr lang="en-US" smtClean="0"/>
              <a:t>14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01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533400"/>
            <a:ext cx="6096000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দলগত কাজ</a:t>
            </a:r>
            <a:r>
              <a:rPr lang="ar-SA" sz="4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فريق العمل - </a:t>
            </a:r>
            <a:endParaRPr lang="bn-BD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286000"/>
            <a:ext cx="70485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غير المنصرف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3AA2-9E1A-4149-BFBA-6586175A916C}" type="datetime3">
              <a:rPr lang="en-US" smtClean="0"/>
              <a:t>14 October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9920" y="3429000"/>
            <a:ext cx="70485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غير المنصرف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920" y="4648200"/>
            <a:ext cx="7048500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غير المنصرف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r-S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منصرف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555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342406"/>
            <a:ext cx="62484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الواجب المنزل  </a:t>
            </a:r>
            <a:endParaRPr lang="bn-BD" sz="4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906623"/>
            <a:ext cx="780802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عرف غير المنصرف- وكم سببا لغير المنصرف؟ اذكر اسبابه بالتمثيل-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C52C-E52C-42BE-99D5-63E56234A59A}" type="datetime3">
              <a:rPr lang="en-US" smtClean="0"/>
              <a:t>14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295398"/>
            <a:ext cx="3276600" cy="245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8888" y="569128"/>
            <a:ext cx="4086225" cy="101566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948484" y="1509712"/>
            <a:ext cx="1883791" cy="4129088"/>
          </a:xfrm>
          <a:prstGeom prst="rect">
            <a:avLst/>
          </a:prstGeom>
          <a:noFill/>
        </p:spPr>
      </p:pic>
      <p:pic>
        <p:nvPicPr>
          <p:cNvPr id="5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809" y="1509712"/>
            <a:ext cx="1883791" cy="4129088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6004-6766-43E3-8264-DA22DAF4E295}" type="datetime3">
              <a:rPr lang="en-US" smtClean="0"/>
              <a:t>14 October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4814884" cy="4070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1370" y="2437924"/>
            <a:ext cx="4616629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شكرا كثيرا</a:t>
            </a:r>
          </a:p>
          <a:p>
            <a:pPr algn="ctr"/>
            <a:r>
              <a:rPr lang="bn-BD" sz="11500" b="1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b="1" dirty="0">
              <a:ln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458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787052"/>
            <a:ext cx="579381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800" dirty="0" smtClean="0">
                <a:latin typeface="NikoshBAN" pitchFamily="2" charset="0"/>
                <a:cs typeface="NikoshBAN" pitchFamily="2" charset="0"/>
              </a:rPr>
              <a:t>تعريف الدرس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56818" y="2057400"/>
            <a:ext cx="402664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9ম ও 10ম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2য়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– ৫০ মিনিট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724400" y="2057400"/>
            <a:ext cx="402664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الصف التاسع والعاشر للداخل-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الموضوع: قواعد اللغة العربية-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الدرس الخامس-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الوقت : </a:t>
            </a:r>
            <a:r>
              <a:rPr lang="ar-SA" sz="3200" dirty="0" smtClean="0">
                <a:solidFill>
                  <a:schemeClr val="tx1"/>
                </a:solidFill>
                <a:latin typeface="Arial"/>
                <a:cs typeface="Arial"/>
              </a:rPr>
              <a:t>٥٠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7B72-E3AF-4535-BAAF-E403C903CF9C}" type="datetime3">
              <a:rPr lang="en-US" smtClean="0"/>
              <a:t>14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22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1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khil - 2019 - Class-9 qawaid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1" t="10370" r="29177" b="21333"/>
          <a:stretch/>
        </p:blipFill>
        <p:spPr>
          <a:xfrm>
            <a:off x="304800" y="381000"/>
            <a:ext cx="4489849" cy="5999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Dakhil - 2019 - Class-9 qawaid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18222" r="31707" b="54371"/>
          <a:stretch/>
        </p:blipFill>
        <p:spPr>
          <a:xfrm>
            <a:off x="4841721" y="1826260"/>
            <a:ext cx="4149879" cy="2517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979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747" y="316217"/>
            <a:ext cx="8626453" cy="707886"/>
          </a:xfrm>
          <a:prstGeom prst="rect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দেখে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r-SA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انظروا الصور و قولوا - 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5715000"/>
            <a:ext cx="6060189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latin typeface="NikoshBAN" pitchFamily="2" charset="0"/>
                <a:cs typeface="NikoshBAN" pitchFamily="2" charset="0"/>
              </a:rPr>
              <a:t>معرب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EB8-843F-424B-A9E2-BD49205CD034}" type="datetime3">
              <a:rPr lang="en-US" smtClean="0"/>
              <a:t>14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99" y="1295400"/>
            <a:ext cx="7454348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23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5199-33D9-4C76-9AB2-D5ED5BC1A337}" type="datetime3">
              <a:rPr lang="en-US" smtClean="0"/>
              <a:t>14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5" y="304800"/>
            <a:ext cx="8300357" cy="464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5374639"/>
            <a:ext cx="6060189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latin typeface="NikoshBAN" pitchFamily="2" charset="0"/>
                <a:cs typeface="NikoshBAN" pitchFamily="2" charset="0"/>
              </a:rPr>
              <a:t>معرب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03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582650"/>
            <a:ext cx="7543800" cy="1446550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spcBef>
                <a:spcPct val="0"/>
              </a:spcBef>
            </a:pPr>
            <a:r>
              <a:rPr lang="ar-SA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غير </a:t>
            </a:r>
            <a:r>
              <a:rPr lang="ar-SA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منصرف</a:t>
            </a:r>
          </a:p>
        </p:txBody>
      </p:sp>
      <p:sp>
        <p:nvSpPr>
          <p:cNvPr id="4" name="Down Arrow Callout 3"/>
          <p:cNvSpPr/>
          <p:nvPr/>
        </p:nvSpPr>
        <p:spPr>
          <a:xfrm>
            <a:off x="1752600" y="609600"/>
            <a:ext cx="5791200" cy="2514600"/>
          </a:xfrm>
          <a:prstGeom prst="downArrowCallou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اعلان الدرس</a:t>
            </a:r>
            <a:endParaRPr lang="en-US" sz="4800" b="1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F163-2716-4548-A865-E2F06039294E}" type="datetime3">
              <a:rPr lang="en-US" smtClean="0"/>
              <a:t>14 October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66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703552" y="3572788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3190" y="3505200"/>
            <a:ext cx="542042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يقول اسباب منع صرف-</a:t>
            </a:r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منع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صرف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সবব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81199" y="771198"/>
            <a:ext cx="5791201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تنافع العلم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3552" y="228600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80" y="2209800"/>
            <a:ext cx="549662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تعريف غير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منصرف-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غير منصرف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631118" y="4779931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4752281"/>
            <a:ext cx="53340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حكم غير منصرف-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غير منصرف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0D6D-618A-4757-ABD6-C8100C52C82A}" type="datetime3">
              <a:rPr lang="en-US" smtClean="0"/>
              <a:t>14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49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D03F-D6B6-4644-80A3-24087F63727C}" type="datetime3">
              <a:rPr lang="en-US" smtClean="0"/>
              <a:t>14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pic>
        <p:nvPicPr>
          <p:cNvPr id="4" name="Picture 3" descr="Dakhil - 2019 - Class-9 qawaid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6" t="17629" r="15255" b="46680"/>
          <a:stretch/>
        </p:blipFill>
        <p:spPr>
          <a:xfrm>
            <a:off x="476974" y="1524000"/>
            <a:ext cx="8157388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Horizontal Scroll 4"/>
          <p:cNvSpPr/>
          <p:nvPr/>
        </p:nvSpPr>
        <p:spPr>
          <a:xfrm>
            <a:off x="1792694" y="76200"/>
            <a:ext cx="5638800" cy="914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ar-SA" sz="3200" b="1" dirty="0" smtClean="0">
                <a:latin typeface="NikoshBAN" pitchFamily="2" charset="0"/>
                <a:cs typeface="NikoshBAN" pitchFamily="2" charset="0"/>
              </a:rPr>
              <a:t>تقرأ </a:t>
            </a:r>
            <a:r>
              <a:rPr lang="ar-SA" sz="3200" b="1" dirty="0">
                <a:latin typeface="NikoshBAN" pitchFamily="2" charset="0"/>
                <a:cs typeface="NikoshBAN" pitchFamily="2" charset="0"/>
              </a:rPr>
              <a:t>بالصحيحة-</a:t>
            </a:r>
            <a:endParaRPr lang="ar-SA" sz="32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3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1269</TotalTime>
  <Words>762</Words>
  <Application>Microsoft Office PowerPoint</Application>
  <PresentationFormat>On-screen Show (4:3)</PresentationFormat>
  <Paragraphs>201</Paragraphs>
  <Slides>24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PKM</dc:creator>
  <cp:lastModifiedBy>Emdad Ullah</cp:lastModifiedBy>
  <cp:revision>373</cp:revision>
  <dcterms:created xsi:type="dcterms:W3CDTF">2015-05-23T05:54:04Z</dcterms:created>
  <dcterms:modified xsi:type="dcterms:W3CDTF">2019-10-14T15:28:20Z</dcterms:modified>
</cp:coreProperties>
</file>