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7" r:id="rId2"/>
    <p:sldId id="278" r:id="rId3"/>
    <p:sldId id="258" r:id="rId4"/>
    <p:sldId id="304" r:id="rId5"/>
    <p:sldId id="299" r:id="rId6"/>
    <p:sldId id="260" r:id="rId7"/>
    <p:sldId id="262" r:id="rId8"/>
    <p:sldId id="297" r:id="rId9"/>
    <p:sldId id="313" r:id="rId10"/>
    <p:sldId id="315" r:id="rId11"/>
    <p:sldId id="282" r:id="rId12"/>
    <p:sldId id="316" r:id="rId13"/>
    <p:sldId id="314" r:id="rId14"/>
    <p:sldId id="306" r:id="rId15"/>
    <p:sldId id="307" r:id="rId16"/>
    <p:sldId id="317" r:id="rId17"/>
    <p:sldId id="318" r:id="rId18"/>
    <p:sldId id="281" r:id="rId19"/>
    <p:sldId id="273" r:id="rId20"/>
    <p:sldId id="275" r:id="rId21"/>
    <p:sldId id="31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70" y="-17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4F3E9-DD95-49B6-8E07-98F0AAD2557A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9C2AA-A30E-43D7-8E26-AF52DA9A0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5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8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26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3DB4-04E2-4100-A281-CAF8A6782896}" type="datetime3">
              <a:rPr lang="en-US" smtClean="0"/>
              <a:t>29 August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E709-BB95-4C8F-B82B-AB45AE791882}" type="datetime3">
              <a:rPr lang="en-US" smtClean="0"/>
              <a:t>29 August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F94E-D886-4B14-A7FA-A6BB3D321F35}" type="datetime3">
              <a:rPr lang="en-US" smtClean="0"/>
              <a:t>29 August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D156-A277-4663-808A-E3C0F6B6A02A}" type="datetime3">
              <a:rPr lang="en-US" smtClean="0"/>
              <a:t>29 August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B895-4D86-48C3-81FA-33814A3BAE09}" type="datetime3">
              <a:rPr lang="en-US" smtClean="0"/>
              <a:t>29 August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43F0C-4F68-4F4E-86CF-48C525B50AB2}" type="datetime3">
              <a:rPr lang="en-US" smtClean="0"/>
              <a:t>29 August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66F59-7ADA-4369-A47F-45119B4A817C}" type="datetime3">
              <a:rPr lang="en-US" smtClean="0"/>
              <a:t>29 August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5762-4D64-434A-B509-E9473CAB827E}" type="datetime3">
              <a:rPr lang="en-US" smtClean="0"/>
              <a:t>29 August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D03F-D6B6-4644-80A3-24087F63727C}" type="datetime3">
              <a:rPr lang="en-US" smtClean="0"/>
              <a:t>29 August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C626A-35A9-4E75-8359-21CF6A4DDC63}" type="datetime3">
              <a:rPr lang="en-US" smtClean="0"/>
              <a:t>29 August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E9AB-80FA-45A2-8071-482D87D69C46}" type="datetime3">
              <a:rPr lang="en-US" smtClean="0"/>
              <a:t>29 August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E5C15B6-FEC2-49A8-8F08-2614D238EBAC}" type="datetime3">
              <a:rPr lang="en-US" smtClean="0"/>
              <a:t>29 August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Barakat Ullah,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228600"/>
            <a:ext cx="7543800" cy="120032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اهلا و سهلا 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download (1) - Windows Photo View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94" t="28000" r="35504" b="29778"/>
          <a:stretch/>
        </p:blipFill>
        <p:spPr>
          <a:xfrm>
            <a:off x="1828800" y="1752600"/>
            <a:ext cx="5562600" cy="478573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F92B-EB93-4550-AABF-EB47189874F9}" type="datetime3">
              <a:rPr lang="en-US" smtClean="0"/>
              <a:t>29 August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462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45440" y="1676400"/>
            <a:ext cx="5486400" cy="6477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اسماء الاشارة 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প্রকারঃ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2971800"/>
            <a:ext cx="464820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اسماء الاشارة للقريب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840" y="2941320"/>
            <a:ext cx="8483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١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840" y="4777561"/>
            <a:ext cx="8483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٢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00800" y="3002876"/>
            <a:ext cx="261112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নিকটবর্তী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9674-DAF1-48D4-90B6-4F6CBA1E366A}" type="datetime3">
              <a:rPr lang="en-US" smtClean="0"/>
              <a:t>29 August 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Barakat</a:t>
            </a:r>
            <a:r>
              <a:rPr lang="en-US" dirty="0" smtClean="0"/>
              <a:t> </a:t>
            </a:r>
            <a:r>
              <a:rPr lang="en-US" dirty="0" err="1" smtClean="0"/>
              <a:t>Ullah</a:t>
            </a:r>
            <a:r>
              <a:rPr lang="en-US" dirty="0" smtClean="0"/>
              <a:t>, 01714338932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633190" y="457200"/>
            <a:ext cx="542042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اسماء </a:t>
            </a: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الاشارة 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ভেদ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47800" y="4777561"/>
            <a:ext cx="464820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اسماء الاشارة للبعيد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00800" y="4808338"/>
            <a:ext cx="261112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দূরবর্তী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3343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5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62760" y="381000"/>
            <a:ext cx="464820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اسماء الاشارة للقريب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5640" y="350520"/>
            <a:ext cx="8483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١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9674-DAF1-48D4-90B6-4F6CBA1E366A}" type="datetime3">
              <a:rPr lang="en-US" smtClean="0"/>
              <a:t>29 August 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Barakat</a:t>
            </a:r>
            <a:r>
              <a:rPr lang="en-US" dirty="0" smtClean="0"/>
              <a:t> </a:t>
            </a:r>
            <a:r>
              <a:rPr lang="en-US" dirty="0" err="1" smtClean="0"/>
              <a:t>Ullah</a:t>
            </a:r>
            <a:r>
              <a:rPr lang="en-US" dirty="0" smtClean="0"/>
              <a:t>, 01714338932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60680" y="1828800"/>
            <a:ext cx="8468360" cy="21236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4400" u="sng" dirty="0" smtClean="0">
                <a:latin typeface="NikoshBAN" pitchFamily="2" charset="0"/>
                <a:cs typeface="NikoshBAN" pitchFamily="2" charset="0"/>
              </a:rPr>
              <a:t>اسماء الاشارة للقريب</a:t>
            </a:r>
            <a:r>
              <a:rPr lang="en-US" sz="4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latin typeface="NikoshBAN" pitchFamily="2" charset="0"/>
                <a:cs typeface="NikoshBAN" pitchFamily="2" charset="0"/>
              </a:rPr>
              <a:t>পরিচয়ঃ</a:t>
            </a:r>
            <a:r>
              <a:rPr lang="en-US" sz="4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4400" dirty="0" smtClean="0">
                <a:latin typeface="NikoshBAN" pitchFamily="2" charset="0"/>
                <a:cs typeface="NikoshBAN" pitchFamily="2" charset="0"/>
              </a:rPr>
              <a:t>اسم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নিকটবর্তী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কোনো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ইঙ্গিত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উহাদেরকে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4400" dirty="0">
                <a:latin typeface="NikoshBAN" pitchFamily="2" charset="0"/>
                <a:cs typeface="NikoshBAN" pitchFamily="2" charset="0"/>
              </a:rPr>
              <a:t>اسماء </a:t>
            </a:r>
            <a:r>
              <a:rPr lang="ar-SA" sz="4400" dirty="0" smtClean="0">
                <a:latin typeface="NikoshBAN" pitchFamily="2" charset="0"/>
                <a:cs typeface="NikoshBAN" pitchFamily="2" charset="0"/>
              </a:rPr>
              <a:t>الاشارة </a:t>
            </a:r>
            <a:r>
              <a:rPr lang="ar-SA" sz="4400" dirty="0">
                <a:latin typeface="NikoshBAN" pitchFamily="2" charset="0"/>
                <a:cs typeface="NikoshBAN" pitchFamily="2" charset="0"/>
              </a:rPr>
              <a:t>للقريب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1160" y="4724400"/>
            <a:ext cx="726948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উদাহরণঃ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4400" dirty="0" smtClean="0">
                <a:latin typeface="NikoshBAN" pitchFamily="2" charset="0"/>
                <a:cs typeface="NikoshBAN" pitchFamily="2" charset="0"/>
              </a:rPr>
              <a:t>هذا اخى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(এ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)। </a:t>
            </a:r>
          </a:p>
        </p:txBody>
      </p:sp>
    </p:spTree>
    <p:extLst>
      <p:ext uri="{BB962C8B-B14F-4D97-AF65-F5344CB8AC3E}">
        <p14:creationId xmlns:p14="http://schemas.microsoft.com/office/powerpoint/2010/main" val="742594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0840" y="388203"/>
            <a:ext cx="8483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٢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9674-DAF1-48D4-90B6-4F6CBA1E366A}" type="datetime3">
              <a:rPr lang="en-US" smtClean="0"/>
              <a:t>29 August 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Barakat</a:t>
            </a:r>
            <a:r>
              <a:rPr lang="en-US" dirty="0" smtClean="0"/>
              <a:t> </a:t>
            </a:r>
            <a:r>
              <a:rPr lang="en-US" dirty="0" err="1" smtClean="0"/>
              <a:t>Ullah</a:t>
            </a:r>
            <a:r>
              <a:rPr lang="en-US" dirty="0" smtClean="0"/>
              <a:t>, 01714338932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447800" y="388203"/>
            <a:ext cx="464820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اسماء الاشارة للبعيد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0840" y="1981200"/>
            <a:ext cx="8468360" cy="21236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4400" u="sng" dirty="0" smtClean="0">
                <a:latin typeface="NikoshBAN" pitchFamily="2" charset="0"/>
                <a:cs typeface="NikoshBAN" pitchFamily="2" charset="0"/>
              </a:rPr>
              <a:t>اسماء الاشارة للبعيد</a:t>
            </a:r>
            <a:r>
              <a:rPr lang="en-US" sz="4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latin typeface="NikoshBAN" pitchFamily="2" charset="0"/>
                <a:cs typeface="NikoshBAN" pitchFamily="2" charset="0"/>
              </a:rPr>
              <a:t>পরিচয়ঃ</a:t>
            </a:r>
            <a:r>
              <a:rPr lang="en-US" sz="4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4400" dirty="0" smtClean="0">
                <a:latin typeface="NikoshBAN" pitchFamily="2" charset="0"/>
                <a:cs typeface="NikoshBAN" pitchFamily="2" charset="0"/>
              </a:rPr>
              <a:t>اسم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দূরবর্তী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কোনো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ইঙ্গিত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উহাদেরকে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4400" dirty="0">
                <a:latin typeface="NikoshBAN" pitchFamily="2" charset="0"/>
                <a:cs typeface="NikoshBAN" pitchFamily="2" charset="0"/>
              </a:rPr>
              <a:t>اسماء الاشارة للبعيد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7200" y="4800600"/>
            <a:ext cx="83820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উদাহরণঃ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4400" dirty="0" smtClean="0">
                <a:latin typeface="NikoshBAN" pitchFamily="2" charset="0"/>
                <a:cs typeface="NikoshBAN" pitchFamily="2" charset="0"/>
              </a:rPr>
              <a:t>ذلك كتابٌ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(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ঐটি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)। </a:t>
            </a:r>
          </a:p>
        </p:txBody>
      </p:sp>
    </p:spTree>
    <p:extLst>
      <p:ext uri="{BB962C8B-B14F-4D97-AF65-F5344CB8AC3E}">
        <p14:creationId xmlns:p14="http://schemas.microsoft.com/office/powerpoint/2010/main" val="5536263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70840" y="1565910"/>
            <a:ext cx="6553200" cy="6477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اسماء الاشارة 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12টিঃ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2971800"/>
            <a:ext cx="2131526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هذا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840" y="2941320"/>
            <a:ext cx="8483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١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4038600"/>
            <a:ext cx="2131526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هذانِ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840" y="4008120"/>
            <a:ext cx="8483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٢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5135880"/>
            <a:ext cx="2131526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هؤُلاءِ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0840" y="5105400"/>
            <a:ext cx="8483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٣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11600" y="2961640"/>
            <a:ext cx="261112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এটা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91280" y="4058920"/>
            <a:ext cx="261112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76040" y="5125720"/>
            <a:ext cx="261112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9674-DAF1-48D4-90B6-4F6CBA1E366A}" type="datetime3">
              <a:rPr lang="en-US" smtClean="0"/>
              <a:t>29 August 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Barakat</a:t>
            </a:r>
            <a:r>
              <a:rPr lang="en-US" dirty="0" smtClean="0"/>
              <a:t> </a:t>
            </a:r>
            <a:r>
              <a:rPr lang="en-US" dirty="0" err="1" smtClean="0"/>
              <a:t>Ullah</a:t>
            </a:r>
            <a:r>
              <a:rPr lang="en-US" dirty="0" smtClean="0"/>
              <a:t>, 01714338932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633190" y="457200"/>
            <a:ext cx="542042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اسماء </a:t>
            </a: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الاشارة 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3264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47800" y="747356"/>
            <a:ext cx="1803918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هذه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840" y="685800"/>
            <a:ext cx="8483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٤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68120" y="2198876"/>
            <a:ext cx="1803918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هاتَانِ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1160" y="2137320"/>
            <a:ext cx="8483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٥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83360" y="3680876"/>
            <a:ext cx="1803918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هؤلاءِ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400" y="3619320"/>
            <a:ext cx="8483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٦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1400" y="747356"/>
            <a:ext cx="220980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এটি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1400" y="2229356"/>
            <a:ext cx="220980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81400" y="3680876"/>
            <a:ext cx="220980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199" y="6203276"/>
            <a:ext cx="1488233" cy="365125"/>
          </a:xfrm>
        </p:spPr>
        <p:txBody>
          <a:bodyPr/>
          <a:lstStyle/>
          <a:p>
            <a:fld id="{ED339674-DAF1-48D4-90B6-4F6CBA1E366A}" type="datetime3">
              <a:rPr lang="en-US" smtClean="0"/>
              <a:t>29 August 2019</a:t>
            </a:fld>
            <a:endParaRPr lang="en-US" dirty="0"/>
          </a:p>
        </p:txBody>
      </p:sp>
      <p:sp>
        <p:nvSpPr>
          <p:cNvPr id="2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</p:spPr>
        <p:txBody>
          <a:bodyPr/>
          <a:lstStyle/>
          <a:p>
            <a:r>
              <a:rPr lang="en-US" dirty="0" err="1" smtClean="0"/>
              <a:t>Barakat</a:t>
            </a:r>
            <a:r>
              <a:rPr lang="en-US" dirty="0" smtClean="0"/>
              <a:t> </a:t>
            </a:r>
            <a:r>
              <a:rPr lang="en-US" dirty="0" err="1" smtClean="0"/>
              <a:t>Ullah</a:t>
            </a:r>
            <a:r>
              <a:rPr lang="en-US" dirty="0" smtClean="0"/>
              <a:t>, 01714338932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4219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01081" y="6400800"/>
            <a:ext cx="2514600" cy="365125"/>
          </a:xfrm>
        </p:spPr>
        <p:txBody>
          <a:bodyPr/>
          <a:lstStyle/>
          <a:p>
            <a:fld id="{ED339674-DAF1-48D4-90B6-4F6CBA1E366A}" type="datetime3">
              <a:rPr lang="en-US" smtClean="0"/>
              <a:t>29 August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6080" y="6400800"/>
            <a:ext cx="3352801" cy="365125"/>
          </a:xfrm>
        </p:spPr>
        <p:txBody>
          <a:bodyPr/>
          <a:lstStyle/>
          <a:p>
            <a:r>
              <a:rPr lang="en-US" dirty="0" err="1" smtClean="0"/>
              <a:t>Barakat</a:t>
            </a:r>
            <a:r>
              <a:rPr lang="en-US" dirty="0" smtClean="0"/>
              <a:t> </a:t>
            </a:r>
            <a:r>
              <a:rPr lang="en-US" dirty="0" err="1" smtClean="0"/>
              <a:t>Ullah</a:t>
            </a:r>
            <a:r>
              <a:rPr lang="en-US" dirty="0" smtClean="0"/>
              <a:t>, 01714338932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930659" y="2184271"/>
            <a:ext cx="1803918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ذنك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2120" y="2184271"/>
            <a:ext cx="8483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٨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0" y="2215047"/>
            <a:ext cx="220980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ঐ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30659" y="3726359"/>
            <a:ext cx="1880611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اُولئكَ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2120" y="3733800"/>
            <a:ext cx="8483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٩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07560" y="3746679"/>
            <a:ext cx="228219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ঐগুলো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30659" y="664420"/>
            <a:ext cx="1803918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ذلك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960" y="609600"/>
            <a:ext cx="8483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٧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11040" y="711608"/>
            <a:ext cx="2209800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ঐটি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9396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01081" y="6400800"/>
            <a:ext cx="2514600" cy="365125"/>
          </a:xfrm>
        </p:spPr>
        <p:txBody>
          <a:bodyPr/>
          <a:lstStyle/>
          <a:p>
            <a:fld id="{ED339674-DAF1-48D4-90B6-4F6CBA1E366A}" type="datetime3">
              <a:rPr lang="en-US" smtClean="0"/>
              <a:t>29 August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6080" y="6400800"/>
            <a:ext cx="3352801" cy="365125"/>
          </a:xfrm>
        </p:spPr>
        <p:txBody>
          <a:bodyPr/>
          <a:lstStyle/>
          <a:p>
            <a:r>
              <a:rPr lang="en-US" dirty="0" err="1" smtClean="0"/>
              <a:t>Barakat</a:t>
            </a:r>
            <a:r>
              <a:rPr lang="en-US" dirty="0" smtClean="0"/>
              <a:t> </a:t>
            </a:r>
            <a:r>
              <a:rPr lang="en-US" dirty="0" err="1" smtClean="0"/>
              <a:t>Ullah</a:t>
            </a:r>
            <a:r>
              <a:rPr lang="en-US" dirty="0" smtClean="0"/>
              <a:t>, 01714338932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930659" y="2184271"/>
            <a:ext cx="1803918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تانك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2120" y="2184271"/>
            <a:ext cx="122428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١١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0" y="2215047"/>
            <a:ext cx="220980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ঐ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30659" y="3916977"/>
            <a:ext cx="1880611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اُولئك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2120" y="3886200"/>
            <a:ext cx="122428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١٢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0" y="3916977"/>
            <a:ext cx="228219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ঐগুলো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30659" y="664420"/>
            <a:ext cx="1803918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تلك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960" y="609600"/>
            <a:ext cx="123444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١٠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11040" y="711608"/>
            <a:ext cx="2209800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ঐটি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8191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01081" y="6400800"/>
            <a:ext cx="2514600" cy="365125"/>
          </a:xfrm>
        </p:spPr>
        <p:txBody>
          <a:bodyPr/>
          <a:lstStyle/>
          <a:p>
            <a:fld id="{ED339674-DAF1-48D4-90B6-4F6CBA1E366A}" type="datetime3">
              <a:rPr lang="en-US" smtClean="0"/>
              <a:t>29 August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6080" y="6400800"/>
            <a:ext cx="3352801" cy="365125"/>
          </a:xfrm>
        </p:spPr>
        <p:txBody>
          <a:bodyPr/>
          <a:lstStyle/>
          <a:p>
            <a:r>
              <a:rPr lang="en-US" dirty="0" err="1" smtClean="0"/>
              <a:t>Barakat</a:t>
            </a:r>
            <a:r>
              <a:rPr lang="en-US" dirty="0" smtClean="0"/>
              <a:t> </a:t>
            </a:r>
            <a:r>
              <a:rPr lang="en-US" dirty="0" err="1" smtClean="0"/>
              <a:t>Ullah</a:t>
            </a:r>
            <a:r>
              <a:rPr lang="en-US" dirty="0" smtClean="0"/>
              <a:t>, 01714338932</a:t>
            </a:r>
            <a:endParaRPr lang="en-US" dirty="0"/>
          </a:p>
        </p:txBody>
      </p:sp>
      <p:pic>
        <p:nvPicPr>
          <p:cNvPr id="16" name="Picture 15" descr="Dakhil - 2019 - Class-6 qawaid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0" t="11827" r="14103" b="36889"/>
          <a:stretch/>
        </p:blipFill>
        <p:spPr>
          <a:xfrm>
            <a:off x="411480" y="457200"/>
            <a:ext cx="8310881" cy="5562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337379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673144" y="228600"/>
            <a:ext cx="5108656" cy="8382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ar-SA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عمل احد- </a:t>
            </a:r>
            <a:endParaRPr lang="bn-BD" sz="4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2553-4418-4323-BA85-7D6A9586FECE}" type="datetime3">
              <a:rPr lang="en-US" smtClean="0"/>
              <a:t>29 August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92240" y="2378800"/>
            <a:ext cx="2131526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هذا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378800"/>
            <a:ext cx="2131526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هذانِ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6800" y="2378799"/>
            <a:ext cx="2131526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هؤُلاءِ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3309799"/>
            <a:ext cx="2146766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এটা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3309799"/>
            <a:ext cx="2131526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240" y="3345359"/>
            <a:ext cx="2167086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5408" y="4460239"/>
            <a:ext cx="1803918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ذنك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5408" y="5388521"/>
            <a:ext cx="1816152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ঐ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4460240"/>
            <a:ext cx="1880611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اُولئكَ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6900" y="5388521"/>
            <a:ext cx="1893311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ঐগুলো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70604" y="4419600"/>
            <a:ext cx="1845336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ذلك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60444" y="5368201"/>
            <a:ext cx="1855496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ঐটি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96694" y="1295400"/>
            <a:ext cx="5085106" cy="76944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.....</a:t>
            </a:r>
          </a:p>
        </p:txBody>
      </p:sp>
    </p:spTree>
    <p:extLst>
      <p:ext uri="{BB962C8B-B14F-4D97-AF65-F5344CB8AC3E}">
        <p14:creationId xmlns:p14="http://schemas.microsoft.com/office/powerpoint/2010/main" val="4025001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7800" y="533400"/>
            <a:ext cx="6096000" cy="836154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দলগত কাজ</a:t>
            </a:r>
            <a:r>
              <a:rPr lang="ar-SA" sz="40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فريق العمل - </a:t>
            </a:r>
            <a:endParaRPr lang="bn-BD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286000"/>
            <a:ext cx="70485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r-SA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اسماء الاشارة 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3AA2-9E1A-4149-BFBA-6586175A916C}" type="datetime3">
              <a:rPr lang="en-US" smtClean="0"/>
              <a:t>29 August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9920" y="3429000"/>
            <a:ext cx="70485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r>
              <a:rPr lang="ar-SA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اسماء </a:t>
            </a:r>
            <a:r>
              <a:rPr lang="ar-SA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الاشارة 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9920" y="4648200"/>
            <a:ext cx="7048500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r-SA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اسماء الاشارة 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5558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9884" y="405825"/>
            <a:ext cx="5723616" cy="769441"/>
          </a:xfrm>
          <a:prstGeom prst="rect">
            <a:avLst/>
          </a:prstGeom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تعريف المعلم</a:t>
            </a:r>
            <a:r>
              <a:rPr lang="ar-SA" sz="4400" b="1" dirty="0" smtClean="0">
                <a:latin typeface="NikoshBAN" pitchFamily="2" charset="0"/>
              </a:rPr>
              <a:t>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VIP\Pictures\Saved Pictures\received_208308798171572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2925084" cy="365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4724400"/>
            <a:ext cx="8610600" cy="2000548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বরকত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উল্লাহ</a:t>
            </a:r>
            <a:r>
              <a:rPr lang="ar-SA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মৌলভী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রামচন্দ্রপুর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কাসেমিয়া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ছিদ্দিকিয়া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ফাযিল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হাজিগঞ্জ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মোবাইল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নং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০১৭১৪৩৩৮৯৩২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 miazient.barakat@gmail.com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81400" y="1305074"/>
            <a:ext cx="5190216" cy="33395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3200" b="1" dirty="0" smtClean="0">
                <a:latin typeface="NikoshBAN" pitchFamily="2" charset="0"/>
                <a:cs typeface="NikoshBAN" pitchFamily="2" charset="0"/>
              </a:rPr>
              <a:t>محمد بركت الله</a:t>
            </a:r>
            <a:endParaRPr lang="ar-SA" sz="3200" dirty="0" smtClean="0"/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مساعد مؤلفى (العربى)</a:t>
            </a:r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المدرسة الفاضل القاسمية الصديقية </a:t>
            </a:r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برام ساندربور</a:t>
            </a:r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حاجى غنج- ساند بور-</a:t>
            </a:r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الجوال: </a:t>
            </a:r>
            <a:r>
              <a:rPr lang="ar-SA" sz="2800" b="1" dirty="0" smtClean="0">
                <a:latin typeface="Arial"/>
                <a:cs typeface="Arial"/>
              </a:rPr>
              <a:t>٠١٧١٤٣٣٨٩٣٢</a:t>
            </a:r>
          </a:p>
          <a:p>
            <a:pPr algn="r" rtl="1"/>
            <a:r>
              <a:rPr lang="ar-SA" sz="2800" b="1" dirty="0" smtClean="0">
                <a:latin typeface="Arial"/>
                <a:cs typeface="Arial"/>
              </a:rPr>
              <a:t>التاريخ: </a:t>
            </a:r>
            <a:r>
              <a:rPr lang="ar-SA" sz="2800" b="1" dirty="0">
                <a:latin typeface="Arial"/>
                <a:cs typeface="Arial"/>
              </a:rPr>
              <a:t>١٠-٠٨-٢٠١٩</a:t>
            </a:r>
            <a:endParaRPr lang="ar-SA" sz="2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D525B-A32A-4D3C-9413-1FC7F72B8885}" type="datetime3">
              <a:rPr lang="en-US" smtClean="0"/>
              <a:t>29 August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7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71600" y="342406"/>
            <a:ext cx="6248400" cy="836154"/>
          </a:xfrm>
          <a:prstGeom prst="roundRect">
            <a:avLst>
              <a:gd name="adj" fmla="val 15378"/>
            </a:avLst>
          </a:prstGeom>
          <a:ln/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ar-SA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الواجب المنزل  </a:t>
            </a:r>
            <a:endParaRPr lang="bn-BD" sz="44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CC52C-E52C-42BE-99D5-63E56234A59A}" type="datetime3">
              <a:rPr lang="en-US" smtClean="0"/>
              <a:t>29 August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1295398"/>
            <a:ext cx="3276600" cy="2454287"/>
          </a:xfrm>
          <a:prstGeom prst="rect">
            <a:avLst/>
          </a:prstGeom>
        </p:spPr>
      </p:pic>
      <p:pic>
        <p:nvPicPr>
          <p:cNvPr id="7" name="Picture 6" descr="Dakhil - 2019 - Class-6 qawaid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0" t="24148" r="37805" b="64296"/>
          <a:stretch/>
        </p:blipFill>
        <p:spPr>
          <a:xfrm>
            <a:off x="307535" y="3886200"/>
            <a:ext cx="8636977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18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28888" y="569128"/>
            <a:ext cx="4086225" cy="1015663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948484" y="1509712"/>
            <a:ext cx="1883791" cy="4129088"/>
          </a:xfrm>
          <a:prstGeom prst="rect">
            <a:avLst/>
          </a:prstGeom>
          <a:noFill/>
        </p:spPr>
      </p:pic>
      <p:pic>
        <p:nvPicPr>
          <p:cNvPr id="5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809" y="1509712"/>
            <a:ext cx="1883791" cy="4129088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6004-6766-43E3-8264-DA22DAF4E295}" type="datetime3">
              <a:rPr lang="en-US" smtClean="0"/>
              <a:t>29 August 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28800"/>
            <a:ext cx="4814884" cy="40700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41370" y="2437924"/>
            <a:ext cx="4616629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شكرا كثيرا</a:t>
            </a:r>
          </a:p>
          <a:p>
            <a:pPr algn="ctr"/>
            <a:r>
              <a:rPr lang="bn-BD" sz="11500" b="1" dirty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" b="1" dirty="0">
              <a:ln/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4586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76400" y="787052"/>
            <a:ext cx="5793810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ar-SA" sz="4800" dirty="0" smtClean="0">
                <a:latin typeface="NikoshBAN" pitchFamily="2" charset="0"/>
                <a:cs typeface="NikoshBAN" pitchFamily="2" charset="0"/>
              </a:rPr>
              <a:t>تعريف الدرس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56818" y="2057400"/>
            <a:ext cx="4026647" cy="3733800"/>
          </a:xfrm>
          <a:prstGeom prst="ellipse">
            <a:avLst/>
          </a:prstGeom>
          <a:solidFill>
            <a:srgbClr val="00B0F0"/>
          </a:solidFill>
          <a:ln>
            <a:solidFill>
              <a:schemeClr val="tx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6ষ্ঠ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আরবী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2য়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ষষ্ঠ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 – ৫০ মিনিট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724400" y="2057400"/>
            <a:ext cx="4026647" cy="3733800"/>
          </a:xfrm>
          <a:prstGeom prst="ellipse">
            <a:avLst/>
          </a:prstGeom>
          <a:solidFill>
            <a:srgbClr val="00B0F0"/>
          </a:solidFill>
          <a:ln>
            <a:solidFill>
              <a:schemeClr val="tx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الصف السادس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الموضوع: قواعد اللغة العربية-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الدرس السادس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الوقت : </a:t>
            </a:r>
            <a:r>
              <a:rPr lang="ar-SA" sz="3200" dirty="0" smtClean="0">
                <a:solidFill>
                  <a:schemeClr val="tx1"/>
                </a:solidFill>
                <a:latin typeface="Arial"/>
                <a:cs typeface="Arial"/>
              </a:rPr>
              <a:t>٥٠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7B72-E3AF-4535-BAAF-E403C903CF9C}" type="datetime3">
              <a:rPr lang="en-US" smtClean="0"/>
              <a:t>29 August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22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1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khil - 2019 - Class-6 qawaid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1" t="10222" r="27796" b="17778"/>
          <a:stretch/>
        </p:blipFill>
        <p:spPr>
          <a:xfrm>
            <a:off x="228599" y="533400"/>
            <a:ext cx="4537193" cy="594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Dakhil - 2019 - Class-6 qawaid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2" t="25037" r="41372" b="64000"/>
          <a:stretch/>
        </p:blipFill>
        <p:spPr>
          <a:xfrm>
            <a:off x="5029200" y="1981200"/>
            <a:ext cx="3894438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9799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2747" y="316217"/>
            <a:ext cx="8626453" cy="707886"/>
          </a:xfrm>
          <a:prstGeom prst="rect">
            <a:avLst/>
          </a:prstGeo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দেখে</a:t>
            </a:r>
            <a:r>
              <a:rPr lang="en-GB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4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GB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ar-SA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انظروا الصور و قولوا - </a:t>
            </a:r>
            <a:endParaRPr lang="en-US" sz="40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9739" y="4219801"/>
            <a:ext cx="297180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মাছ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EB8-843F-424B-A9E2-BD49205CD034}" type="datetime3">
              <a:rPr lang="en-US" smtClean="0"/>
              <a:t>29 August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25" y="1485900"/>
            <a:ext cx="4260028" cy="2438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85900"/>
            <a:ext cx="4271763" cy="2400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86400" y="4199481"/>
            <a:ext cx="297180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ঐ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চাঁদ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4239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582650"/>
            <a:ext cx="7543800" cy="1446550"/>
          </a:xfrm>
          <a:prstGeom prst="rect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>
              <a:spcBef>
                <a:spcPct val="0"/>
              </a:spcBef>
            </a:pPr>
            <a:r>
              <a:rPr lang="ar-SA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اسماء الاشارة</a:t>
            </a:r>
            <a:endParaRPr lang="ar-SA" sz="8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1752600" y="609600"/>
            <a:ext cx="5791200" cy="2514600"/>
          </a:xfrm>
          <a:prstGeom prst="downArrowCallou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اعلان الدرس</a:t>
            </a:r>
            <a:endParaRPr lang="en-US" sz="4800" b="1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F163-2716-4548-A865-E2F06039294E}" type="datetime3">
              <a:rPr lang="en-US" smtClean="0"/>
              <a:t>29 August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66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703552" y="3572788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3190" y="3505200"/>
            <a:ext cx="542042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يمكن ان 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يقول اقسام الاسماء 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الاشارة</a:t>
            </a:r>
          </a:p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اسماء الاشارة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981199" y="771198"/>
            <a:ext cx="5791201" cy="836154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5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تنافع العلم </a:t>
            </a:r>
            <a:endParaRPr lang="bn-BD" sz="4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03552" y="2286000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6180" y="2209800"/>
            <a:ext cx="549662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يمكن ان يقول تعريف اسماء الاشارة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اسماء الاشارة 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631118" y="4779931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4752281"/>
            <a:ext cx="53340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يمكن ان 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يقول عدد الاسماء 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الاشارة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اسماء الاشارة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0D6D-618A-4757-ABD6-C8100C52C82A}" type="datetime3">
              <a:rPr lang="en-US" smtClean="0"/>
              <a:t>29 August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49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43C-3BC4-4805-8D7E-FBBAA9997ECA}" type="datetime3">
              <a:rPr lang="en-US" smtClean="0"/>
              <a:t>29 August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  <p:pic>
        <p:nvPicPr>
          <p:cNvPr id="4" name="Picture 3" descr="Dakhil - 2019 - Class-6 qawaid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8" t="21630" r="31132" b="59407"/>
          <a:stretch/>
        </p:blipFill>
        <p:spPr>
          <a:xfrm>
            <a:off x="365760" y="838200"/>
            <a:ext cx="82296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19384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33600" y="381000"/>
            <a:ext cx="4292986" cy="10772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تعريف اسماء </a:t>
            </a:r>
            <a:r>
              <a:rPr lang="ar-SA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الاشارة</a:t>
            </a:r>
            <a:endParaRPr lang="en-US" sz="32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اسماء الاشارة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ar-SA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endParaRPr lang="en-US" sz="32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43C-3BC4-4805-8D7E-FBBAA9997ECA}" type="datetime3">
              <a:rPr lang="en-US" smtClean="0"/>
              <a:t>29 August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399" y="1981200"/>
            <a:ext cx="7856113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اسماء الاشارة</a:t>
            </a:r>
            <a:r>
              <a:rPr lang="en-US" sz="4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ar-SA" sz="4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পরিচয়ঃ</a:t>
            </a:r>
            <a:r>
              <a:rPr lang="en-US" sz="4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اسم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নিকটের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দূরের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ইঙ্গিত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اسماء الاشارة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8960" y="4495800"/>
            <a:ext cx="7856113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اسماء الاشارة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ar-SA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উদাহরণঃ</a:t>
            </a:r>
            <a:endParaRPr lang="en-US" sz="32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هذا مسجد 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 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ar-SA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ذلك مسجدٌ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(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ঐটি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)। </a:t>
            </a:r>
          </a:p>
        </p:txBody>
      </p:sp>
    </p:spTree>
    <p:extLst>
      <p:ext uri="{BB962C8B-B14F-4D97-AF65-F5344CB8AC3E}">
        <p14:creationId xmlns:p14="http://schemas.microsoft.com/office/powerpoint/2010/main" val="18709795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1385</TotalTime>
  <Words>524</Words>
  <Application>Microsoft Office PowerPoint</Application>
  <PresentationFormat>On-screen Show (4:3)</PresentationFormat>
  <Paragraphs>189</Paragraphs>
  <Slides>21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PKM</dc:creator>
  <cp:lastModifiedBy>Emdad Ullah</cp:lastModifiedBy>
  <cp:revision>406</cp:revision>
  <dcterms:created xsi:type="dcterms:W3CDTF">2015-05-23T05:54:04Z</dcterms:created>
  <dcterms:modified xsi:type="dcterms:W3CDTF">2019-08-29T01:46:11Z</dcterms:modified>
</cp:coreProperties>
</file>