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8" r:id="rId3"/>
    <p:sldId id="258" r:id="rId4"/>
    <p:sldId id="311" r:id="rId5"/>
    <p:sldId id="259" r:id="rId6"/>
    <p:sldId id="260" r:id="rId7"/>
    <p:sldId id="262" r:id="rId8"/>
    <p:sldId id="282" r:id="rId9"/>
    <p:sldId id="298" r:id="rId10"/>
    <p:sldId id="307" r:id="rId11"/>
    <p:sldId id="300" r:id="rId12"/>
    <p:sldId id="301" r:id="rId13"/>
    <p:sldId id="299" r:id="rId14"/>
    <p:sldId id="295" r:id="rId15"/>
    <p:sldId id="303" r:id="rId16"/>
    <p:sldId id="304" r:id="rId17"/>
    <p:sldId id="305" r:id="rId18"/>
    <p:sldId id="281" r:id="rId19"/>
    <p:sldId id="308" r:id="rId20"/>
    <p:sldId id="309" r:id="rId21"/>
    <p:sldId id="273" r:id="rId22"/>
    <p:sldId id="306" r:id="rId23"/>
    <p:sldId id="310" r:id="rId24"/>
    <p:sldId id="275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75" d="100"/>
          <a:sy n="75" d="100"/>
        </p:scale>
        <p:origin x="-384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A62F-6E6E-44BB-9E68-A7BB5B9EAC6B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CC10-A7DD-4CCB-BDF9-88E5E34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51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FA0B81-A75D-466A-BE1A-3052D5EA5BE2}" type="datetime1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42DBE4A-A82F-4BEB-992B-A94CEE150CCD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3ADEB9-EA77-4280-B921-DC0B0566243F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8A74AD9-5C89-477C-8821-77898A89180B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1703CE-157B-4F89-B191-3923DD50686B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A63BBC7-F2E5-4E4F-8E1D-3853CFED4A82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8624A8-0E6F-4C43-BB01-A1EBB46633FB}" type="datetime1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632040-B1B0-4CEC-AE1D-2809436D21C9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05347D4-1ED9-42B7-87B9-C4D7D0BDC0D3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F93952B-3AA5-4FC8-883D-D0628B2A177E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F93952B-3AA5-4FC8-883D-D0628B2A177E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130491B-7142-42A4-892D-9464DFA1054A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817BAA6-856C-4D5B-920E-C91EADDB3485}" type="datetime1">
              <a:rPr lang="en-US" smtClean="0"/>
              <a:t>8/10/2019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D49-BD55-48EA-893E-EBD3A589FA1A}" type="datetime3">
              <a:rPr lang="en-US" smtClean="0"/>
              <a:t>10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B4CC-A98F-44A6-97C1-60007E08FCDF}" type="datetime3">
              <a:rPr lang="en-US" smtClean="0"/>
              <a:t>10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95B-1B57-447A-A439-D7A3F7CD0EF5}" type="datetime3">
              <a:rPr lang="en-US" smtClean="0"/>
              <a:t>10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7840-A0B2-4F9D-B62B-AC890A1AFCB5}" type="datetime3">
              <a:rPr lang="en-US" smtClean="0"/>
              <a:t>10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BE2-34F3-45F1-853F-26C43D9A0379}" type="datetime3">
              <a:rPr lang="en-US" smtClean="0"/>
              <a:t>10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050A-E8BB-4C3E-A67A-B9BBF7679532}" type="datetime3">
              <a:rPr lang="en-US" smtClean="0"/>
              <a:t>10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CCD1-F3F5-4CD2-BAE8-7506F20E6E5B}" type="datetime3">
              <a:rPr lang="en-US" smtClean="0"/>
              <a:t>10 August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454C-2AE0-4EFD-AF1A-3B0EC41D5F20}" type="datetime3">
              <a:rPr lang="en-US" smtClean="0"/>
              <a:t>10 August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572A-E02E-4FDF-ADA2-9EF997113304}" type="datetime3">
              <a:rPr lang="en-US" smtClean="0"/>
              <a:t>10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8DF9-A822-4634-AD2D-5B4FBCB0CB6F}" type="datetime3">
              <a:rPr lang="en-US" smtClean="0"/>
              <a:t>10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1CE2C-C03F-4A11-92F0-009964BC335C}" type="datetime3">
              <a:rPr lang="en-US" smtClean="0"/>
              <a:t>10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638800" cy="50227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621-8BBF-4151-8E97-1E79576C02F1}" type="datetime3">
              <a:rPr lang="en-US" smtClean="0"/>
              <a:t>10 August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28600"/>
            <a:ext cx="6705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347-AB49-4C03-8FE9-DA9A991F4E3E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533400" y="1676400"/>
            <a:ext cx="3962400" cy="20574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4800600" y="1600200"/>
            <a:ext cx="3962400" cy="2057400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>
            <a:off x="533400" y="4038600"/>
            <a:ext cx="3962400" cy="2057400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4800600" y="4038600"/>
            <a:ext cx="3962400" cy="2057400"/>
          </a:xfrm>
          <a:prstGeom prst="round2Diag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5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0915" y="1447800"/>
            <a:ext cx="501688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فرقان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01486"/>
            <a:ext cx="3048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0915" y="2438400"/>
            <a:ext cx="5016886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تقوى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915" y="3429000"/>
            <a:ext cx="8598285" cy="762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0915" y="4424680"/>
            <a:ext cx="8598285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54D1-A765-4DAD-96FC-D554D05B6508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3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2362200"/>
            <a:ext cx="46482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فرقان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38" y="716984"/>
            <a:ext cx="48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873" y="4267200"/>
            <a:ext cx="8141085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فرقان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সত্যমিথ্যার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প্রভেদকারী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প্রার্থক্যকারী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33-9CFB-482C-AEF7-B17EBC1E5F96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11" y="1687830"/>
            <a:ext cx="3894121" cy="24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2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0913" y="1143000"/>
            <a:ext cx="8662171" cy="518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600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تقوى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পরহেজগারিতা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আল-কুরআনে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১.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الخوف والخشية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ভয়ভীতি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২.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العبادات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বন্দেগি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৩.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ترك المعصية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৪.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التوحيد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একত্ববাদ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৫.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الاخلاص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নিষ্ঠা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40" y="228600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تقوى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3635-E467-457F-8A09-BB9F6E841CD0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4800"/>
            <a:ext cx="861060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7" y="1524000"/>
            <a:ext cx="8141085" cy="464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দৃষ্টিকোন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অপরাধমূলক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অবস্থাতেই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মুত্তাকি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ধূর্তকৃষক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পরিপন্থি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091-3B7B-4DE8-A7CB-56EA3F341C82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381000"/>
            <a:ext cx="8141085" cy="3124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মুত্তাকি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তওবা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B6DD-FE21-43C9-B86B-3F1D0C80E4C2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1066800" y="3962400"/>
            <a:ext cx="2971800" cy="2057400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4953000" y="3962400"/>
            <a:ext cx="2971800" cy="205740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93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8141085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1828800"/>
            <a:ext cx="8141085" cy="472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মুত্তাকি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সংশোধনীমূলক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ভ্রান্ত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ভ্রান্ত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রফেকের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EB50-98BC-4187-A47F-9320B478018F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6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609600"/>
            <a:ext cx="8509000" cy="2971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অজ্ঞতার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তাফসীর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يايها الذين امنوا ان تتقوا الله يجعل لكم فرقانا ويكفر عنكم سيأتكم ويغفرلكم ، والله ذو الفضل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العظيم</a:t>
            </a:r>
            <a:endParaRPr lang="ar-SA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274F-1395-4813-AC07-C882070A7261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533400" y="4038600"/>
            <a:ext cx="3962400" cy="20574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4800600" y="4038600"/>
            <a:ext cx="3962400" cy="2057400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7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376680"/>
            <a:ext cx="4343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تقوى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3044" y="2209800"/>
            <a:ext cx="264993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03980" y="2171700"/>
            <a:ext cx="27508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মহব্বত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2180" y="3200400"/>
            <a:ext cx="25908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03980" y="3195320"/>
            <a:ext cx="27508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ঘৃণা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36544" y="234442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0040" y="4267200"/>
            <a:ext cx="4343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2)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يتقون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মাদ্দাহ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6524" y="5105400"/>
            <a:ext cx="274645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تقن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132580" y="5105400"/>
            <a:ext cx="25222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يتق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6844" y="5976620"/>
            <a:ext cx="272613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وقى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132580" y="6052820"/>
            <a:ext cx="25222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قون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38200" y="609092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4343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تقوى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3044" y="1104900"/>
            <a:ext cx="264993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সাওম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03980" y="1066800"/>
            <a:ext cx="27508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2180" y="1905000"/>
            <a:ext cx="57226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সন্দেহযুক্ত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88284" y="3545840"/>
            <a:ext cx="243022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i ও ii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03980" y="3545840"/>
            <a:ext cx="25222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 ও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4944" y="4343400"/>
            <a:ext cx="272613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2667000"/>
            <a:ext cx="286131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38824" y="4351020"/>
            <a:ext cx="272613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i,  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38600" y="450850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3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30" grpId="0" animBg="1"/>
      <p:bldP spid="31" grpId="0" animBg="1"/>
      <p:bldP spid="32" grpId="0" animBg="1"/>
      <p:bldP spid="17" grpId="0" animBg="1"/>
      <p:bldP spid="16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٠٨-٠٨-٢٠١٩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5478-86F0-4B45-A696-D77FED47011D}" type="datetime3">
              <a:rPr lang="en-US" smtClean="0"/>
              <a:t>10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57200"/>
            <a:ext cx="4343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4)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تقوى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8604" y="1409700"/>
            <a:ext cx="264993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2টি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39540" y="1371600"/>
            <a:ext cx="27508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3টি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7740" y="2400300"/>
            <a:ext cx="25908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4টি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39540" y="2395220"/>
            <a:ext cx="27508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(ঘ) 5টি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38600" y="151130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0040" y="3733800"/>
            <a:ext cx="821436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৫)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والله ذو الفضل العظيم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العظيم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তারকিবে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6524" y="4572000"/>
            <a:ext cx="274645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مضاف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132580" y="4572000"/>
            <a:ext cx="25222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مضاف اليه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6844" y="5443220"/>
            <a:ext cx="2726136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صفة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132580" y="5519420"/>
            <a:ext cx="252222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موصوف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38200" y="555752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28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10 August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جمع مذكر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1120724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أمنوا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590800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ماضى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32004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افعال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الايمان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أ+م+ن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مهموز فاء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5664200"/>
            <a:ext cx="585692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এসেছে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10 August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838201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يجعل 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308277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فتح يفتح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الجعل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ج+ع+ل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10 August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38200" y="228600"/>
            <a:ext cx="7620000" cy="6019800"/>
            <a:chOff x="2514600" y="228600"/>
            <a:chExt cx="4348480" cy="3718560"/>
          </a:xfrm>
        </p:grpSpPr>
        <p:pic>
          <p:nvPicPr>
            <p:cNvPr id="8" name="Picture 7" descr="Dakhil - 2018 - Class-7-Al Quran-Outline PDF Web.pdf - Google Drive - Google Chro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5" t="16740" r="25034" b="54296"/>
            <a:stretch/>
          </p:blipFill>
          <p:spPr>
            <a:xfrm>
              <a:off x="2514600" y="228600"/>
              <a:ext cx="4348480" cy="1986280"/>
            </a:xfrm>
            <a:prstGeom prst="rect">
              <a:avLst/>
            </a:prstGeom>
          </p:spPr>
        </p:pic>
        <p:pic>
          <p:nvPicPr>
            <p:cNvPr id="18" name="Picture 17" descr="Dakhil - 2018 - Class-7-Al Quran-Outline PDF Web.pdf - Google Drive - Google Chro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5" t="61704" r="25034" b="13037"/>
            <a:stretch/>
          </p:blipFill>
          <p:spPr>
            <a:xfrm>
              <a:off x="2514600" y="2214880"/>
              <a:ext cx="4348480" cy="173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894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096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04" y="205740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2220" y="208531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8D84-8038-425E-9244-A0592AE2C43B}" type="datetime3">
              <a:rPr lang="en-US" smtClean="0"/>
              <a:t>10 August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9513" y="2895600"/>
            <a:ext cx="8064887" cy="3119818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فرقان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تقوى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20" y="1518668"/>
            <a:ext cx="1744980" cy="13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10 August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953" y="206248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তাজভিদ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১ম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390472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قرأن مجيد وتجويد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الفصل الثالث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الاول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28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D16D-20C1-4CF8-A5C7-1A624210B3E0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8 - Class-7-Al Quran-Outline PDF Web.pdf - Google Driv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13037" r="30902" b="22519"/>
          <a:stretch/>
        </p:blipFill>
        <p:spPr>
          <a:xfrm>
            <a:off x="381000" y="152400"/>
            <a:ext cx="4953000" cy="6509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Dakhil - 2018 - Class-7-Al Quran-Outline PDF Web.pdf - Google Driv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t="21185" r="37345" b="53481"/>
          <a:stretch/>
        </p:blipFill>
        <p:spPr>
          <a:xfrm>
            <a:off x="5486400" y="1981200"/>
            <a:ext cx="31496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277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325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1926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তাসবীহ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411" y="5867400"/>
            <a:ext cx="37647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তেলোয়াত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BAA2-40AF-413B-9109-C0A2C6B4888D}" type="datetime3">
              <a:rPr lang="en-US" smtClean="0"/>
              <a:t>10 August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9" y="1107440"/>
            <a:ext cx="2362200" cy="1769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9" y="3870253"/>
            <a:ext cx="2667001" cy="183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24" y="1143000"/>
            <a:ext cx="2385876" cy="1821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45774"/>
            <a:ext cx="3200400" cy="16617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48299" y="5867400"/>
            <a:ext cx="266700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প্রার্থণা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560" y="3429000"/>
            <a:ext cx="6588947" cy="1862048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11500" b="1" kern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التقوى</a:t>
            </a:r>
            <a:r>
              <a:rPr lang="en-US" sz="8000" b="1" kern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8000" b="1" kern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kern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8000" b="1" kern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ar-SA" sz="8000" b="1" kern="2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52600" y="4572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8BCA-1BC0-4DCE-B07A-77484F464A76}" type="datetime3">
              <a:rPr lang="en-US" smtClean="0"/>
              <a:t>10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657600"/>
            <a:ext cx="5572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95060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980" y="2286000"/>
            <a:ext cx="49632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780" y="4800600"/>
            <a:ext cx="488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تحقيق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FCE1-5FA4-433B-ADFB-4B478D15665B}" type="datetime3">
              <a:rPr lang="en-US" smtClean="0"/>
              <a:t>10 August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1320800"/>
            <a:ext cx="7696200" cy="195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يايها الذين امنوا ان تتقوا الله يجعل لكم فرقانا ويكفر عنكم سيأتكم ويغفرلكم ، والله ذو الفضل العظيم ◙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9560"/>
            <a:ext cx="701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سورة الانفال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29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0720" y="3505200"/>
            <a:ext cx="7853680" cy="2667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just"/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(29)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মুমনগণ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ন্যায়-অন্যায়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মঙ্গলময়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4C18-091C-493C-A799-3AEACE0B7527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0914" y="1600200"/>
            <a:ext cx="8662171" cy="449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উদ্দীপকঃ</a:t>
            </a:r>
            <a:r>
              <a:rPr lang="en-US" sz="4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তাকওয়ার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শুনল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খতিব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হুজুর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সালাত-সাওম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মুত্তাকি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28600"/>
            <a:ext cx="2362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347-AB49-4C03-8FE9-DA9A991F4E3E}" type="datetime3">
              <a:rPr lang="en-US" smtClean="0"/>
              <a:t>10 August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1333</TotalTime>
  <Words>1163</Words>
  <Application>Microsoft Office PowerPoint</Application>
  <PresentationFormat>On-screen Show (4:3)</PresentationFormat>
  <Paragraphs>210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Emdad Ullah</cp:lastModifiedBy>
  <cp:revision>395</cp:revision>
  <dcterms:created xsi:type="dcterms:W3CDTF">2015-05-23T05:54:04Z</dcterms:created>
  <dcterms:modified xsi:type="dcterms:W3CDTF">2019-08-10T08:34:33Z</dcterms:modified>
</cp:coreProperties>
</file>