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8" r:id="rId3"/>
    <p:sldId id="258" r:id="rId4"/>
    <p:sldId id="311" r:id="rId5"/>
    <p:sldId id="259" r:id="rId6"/>
    <p:sldId id="260" r:id="rId7"/>
    <p:sldId id="262" r:id="rId8"/>
    <p:sldId id="282" r:id="rId9"/>
    <p:sldId id="298" r:id="rId10"/>
    <p:sldId id="301" r:id="rId11"/>
    <p:sldId id="299" r:id="rId12"/>
    <p:sldId id="295" r:id="rId13"/>
    <p:sldId id="304" r:id="rId14"/>
    <p:sldId id="305" r:id="rId15"/>
    <p:sldId id="281" r:id="rId16"/>
    <p:sldId id="313" r:id="rId17"/>
    <p:sldId id="314" r:id="rId18"/>
    <p:sldId id="273" r:id="rId19"/>
    <p:sldId id="306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>
        <p:scale>
          <a:sx n="75" d="100"/>
          <a:sy n="75" d="100"/>
        </p:scale>
        <p:origin x="-384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A62F-6E6E-44BB-9E68-A7BB5B9EAC6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7CC10-A7DD-4CCB-BDF9-88E5E34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513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9-10-02T13:40:31.2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23297 10994,'-20'20,"20"-1,0 21,-40-20,20 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FA0B81-A75D-466A-BE1A-3052D5EA5BE2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41703CE-157B-4F89-B191-3923DD50686B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A63BBC7-F2E5-4E4F-8E1D-3853CFED4A82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4E2FF58-C064-4618-823F-3848CCED6E21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8624A8-0E6F-4C43-BB01-A1EBB46633FB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4632040-B1B0-4CEC-AE1D-2809436D21C9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05347D4-1ED9-42B7-87B9-C4D7D0BDC0D3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2453EA5-5DDD-433F-ACC4-D5BD1E72B135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F93952B-3AA5-4FC8-883D-D0628B2A177E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817BAA6-856C-4D5B-920E-C91EADDB3485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42DBE4A-A82F-4BEB-992B-A94CEE150CCD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E3ADEB9-EA77-4280-B921-DC0B0566243F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D49-BD55-48EA-893E-EBD3A589FA1A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B4CC-A98F-44A6-97C1-60007E08FCDF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95B-1B57-447A-A439-D7A3F7CD0EF5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7840-A0B2-4F9D-B62B-AC890A1AFCB5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ABE2-34F3-45F1-853F-26C43D9A0379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050A-E8BB-4C3E-A67A-B9BBF7679532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CCD1-F3F5-4CD2-BAE8-7506F20E6E5B}" type="datetime3">
              <a:rPr lang="en-US" smtClean="0"/>
              <a:t>14 October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454C-2AE0-4EFD-AF1A-3B0EC41D5F20}" type="datetime3">
              <a:rPr lang="en-US" smtClean="0"/>
              <a:t>14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572A-E02E-4FDF-ADA2-9EF997113304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8DF9-A822-4634-AD2D-5B4FBCB0CB6F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B1CE2C-C03F-4A11-92F0-009964BC335C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638800" cy="50227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621-8BBF-4151-8E97-1E79576C02F1}" type="datetime3">
              <a:rPr lang="en-US" smtClean="0"/>
              <a:t>14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0" y="2362200"/>
            <a:ext cx="46482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جار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938" y="716984"/>
            <a:ext cx="4800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873" y="4267200"/>
            <a:ext cx="8141085" cy="91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جار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2833-9CFB-482C-AEF7-B17EBC1E5F96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1757362"/>
            <a:ext cx="3153125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22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2640" y="358914"/>
            <a:ext cx="70459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3635-E467-457F-8A09-BB9F6E841CD0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59288" r="26529" b="24459"/>
          <a:stretch/>
        </p:blipFill>
        <p:spPr>
          <a:xfrm>
            <a:off x="457200" y="1828800"/>
            <a:ext cx="8200561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9" y="4013200"/>
            <a:ext cx="3625385" cy="193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038600"/>
            <a:ext cx="353290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47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04800"/>
            <a:ext cx="8610600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কর্মকান্ডটি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7" y="1676400"/>
            <a:ext cx="8141085" cy="441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ধুমধাম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রান্নাবান্না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নিন্দনীয়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অমুসলিম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/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6091-3B7B-4DE8-A7CB-56EA3F341C82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5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304800"/>
            <a:ext cx="8141085" cy="91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আলোকে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1371600"/>
            <a:ext cx="8141085" cy="472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নিমন্ত্রণ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ধুমধাম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রান্নাবান্না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খাওয়ালেন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অবস্থাতেই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ভালোকাজ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والجار ذى القربى والجار الجنب ---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সদ্ব্যাবহার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খোজখবর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বিপদাপদে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সাহয্য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EB50-98BC-4187-A47F-9320B478018F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68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533400"/>
            <a:ext cx="8509000" cy="2971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অমুসলিম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সর্বোপরি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274F-1395-4813-AC07-C882070A7261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35814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3860800"/>
            <a:ext cx="3674225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1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73144" y="2286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1" t="21363" r="48057" b="27555"/>
          <a:stretch/>
        </p:blipFill>
        <p:spPr>
          <a:xfrm>
            <a:off x="866694" y="1308100"/>
            <a:ext cx="7286706" cy="5268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5664200" y="16764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68500" y="29718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68500" y="35179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63420" y="43434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74360" y="626186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5" name="Picture 4" descr="Dakhil - 2019 - Class-7 Qura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29361" r="40302" b="39681"/>
          <a:stretch/>
        </p:blipFill>
        <p:spPr>
          <a:xfrm>
            <a:off x="380999" y="1219200"/>
            <a:ext cx="8366755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06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5" name="Picture 4" descr="Dakhil - 2019 - Class-7 Qura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1805" r="40278" b="11560"/>
          <a:stretch/>
        </p:blipFill>
        <p:spPr>
          <a:xfrm>
            <a:off x="762000" y="1828800"/>
            <a:ext cx="7543800" cy="4343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90800" y="990600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প্রতিবেশীর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20723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14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19812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مذكر حاضر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1120724"/>
            <a:ext cx="15811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اعبدوا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2800" y="25908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امر حاضر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1000" y="3200400"/>
            <a:ext cx="4495799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نصر- ينصر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76875" y="38100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العبادة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4196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ع+ب+د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5029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95600" y="5664200"/>
            <a:ext cx="585692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ইবাদাত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5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14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جمع مذكر حاضر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838201"/>
            <a:ext cx="2362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لاتشركوا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4550" y="2308277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نهى حاضر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افعال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الاشراك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ش+ر+ك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84710" y="5381677"/>
            <a:ext cx="56678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5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VIP\Pictures\Saved Pictures\received_208308798171572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925084" cy="36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কাসেমিয়া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০১৭১৪৩৩৮৯৩২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miazient.barakat@gmail.com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بركت الله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الفاضل القاسمية الصديقية 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برام ساندربور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حاجى غنج- ساند بور-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٠١٧١٤٣٣٨٩٣٢</a:t>
            </a: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٠٨-٠٨-٢٠١٩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5478-86F0-4B45-A696-D77FED47011D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6096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04" y="2057400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2220" y="208531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8D84-8038-425E-9244-A0592AE2C43B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97" y="2745070"/>
            <a:ext cx="4265406" cy="31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004-6766-43E3-8264-DA22DAF4E295}" type="datetime3">
              <a:rPr lang="en-US" smtClean="0"/>
              <a:t>14 October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2953" y="206248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মাজিদ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তাজভিদ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৪র্থ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2057400"/>
            <a:ext cx="390472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السابع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قرأن مجيد وتجويد</a:t>
            </a: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الفصل الثالث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الرابع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28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D16D-20C1-4CF8-A5C7-1A624210B3E0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khil - 2018 - Class-7-Al Quran-Outline PDF Web.pdf - Google Driv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7" t="13037" r="30902" b="22519"/>
          <a:stretch/>
        </p:blipFill>
        <p:spPr>
          <a:xfrm>
            <a:off x="381000" y="152400"/>
            <a:ext cx="4953000" cy="6509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5613400" y="1447800"/>
            <a:ext cx="3149600" cy="3200401"/>
            <a:chOff x="5613400" y="1447800"/>
            <a:chExt cx="3149600" cy="3200401"/>
          </a:xfrm>
        </p:grpSpPr>
        <p:pic>
          <p:nvPicPr>
            <p:cNvPr id="8" name="Picture 7" descr="Dakhil - 2018 - Class-7-Al Quran-Outline PDF Web.pdf - Google Drive - Google Chrome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4" t="21185" r="37345" b="53481"/>
            <a:stretch/>
          </p:blipFill>
          <p:spPr>
            <a:xfrm>
              <a:off x="5613400" y="1447800"/>
              <a:ext cx="3149600" cy="23622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 descr="Dakhil - 2019 - Class-7 Quran.pdf - Adobe Reader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4" t="16719" r="40695" b="66253"/>
            <a:stretch/>
          </p:blipFill>
          <p:spPr>
            <a:xfrm>
              <a:off x="5753100" y="3810000"/>
              <a:ext cx="2857500" cy="83820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62775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325" y="3027680"/>
            <a:ext cx="257494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হাদিয়া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3027680"/>
            <a:ext cx="288767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মেহমানদারী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211" y="5651500"/>
            <a:ext cx="285038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BAA2-40AF-413B-9109-C0A2C6B4888D}" type="datetime3">
              <a:rPr lang="en-US" smtClean="0"/>
              <a:t>14 October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1" y="5651500"/>
            <a:ext cx="291782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0" y="1144905"/>
            <a:ext cx="2514600" cy="1819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143000"/>
            <a:ext cx="2933700" cy="1821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4" y="3886200"/>
            <a:ext cx="2914650" cy="1571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3274922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7893" y="3629561"/>
            <a:ext cx="6853107" cy="132343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الاحسان الجار ذى القربى و الصاحبِ- </a:t>
            </a:r>
          </a:p>
          <a:p>
            <a:pPr algn="ctr" rtl="1">
              <a:spcBef>
                <a:spcPct val="0"/>
              </a:spcBef>
            </a:pPr>
            <a:r>
              <a:rPr lang="en-US" sz="40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সঙ্গী-সাথীদের</a:t>
            </a:r>
            <a:r>
              <a:rPr lang="en-US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সদাচরণ</a:t>
            </a:r>
            <a:r>
              <a:rPr lang="en-US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ar-SA" sz="4000" kern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752600" y="4572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8BCA-1BC0-4DCE-B07A-77484F464A76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572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3657600"/>
            <a:ext cx="55728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95060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286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9980" y="2286000"/>
            <a:ext cx="49632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779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3780" y="4800600"/>
            <a:ext cx="48870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تحقيق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FCE1-5FA4-433B-ADFB-4B478D15665B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719590"/>
            <a:ext cx="3550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এপাঠ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358120" y="3957840"/>
              <a:ext cx="29160" cy="50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2280" y="3894120"/>
                <a:ext cx="6084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89560"/>
            <a:ext cx="701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سورة النساء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36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endParaRPr lang="ar-SA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4C18-091C-493C-A799-3AEACE0B7527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7" name="Picture 6" descr="Dakhil - 2019 - Class-7 Quran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8" t="31658" r="28278" b="6122"/>
          <a:stretch/>
        </p:blipFill>
        <p:spPr>
          <a:xfrm>
            <a:off x="317500" y="1143000"/>
            <a:ext cx="3898900" cy="518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Dakhil - 2019 - Class-7 Quran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t="31658" r="59838" b="6122"/>
          <a:stretch/>
        </p:blipFill>
        <p:spPr>
          <a:xfrm>
            <a:off x="4737100" y="1143000"/>
            <a:ext cx="3873500" cy="518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05200" y="228600"/>
            <a:ext cx="2362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347-AB49-4C03-8FE9-DA9A991F4E3E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5" name="Picture 4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7555" r="25139" b="31424"/>
          <a:stretch/>
        </p:blipFill>
        <p:spPr>
          <a:xfrm>
            <a:off x="381000" y="1752600"/>
            <a:ext cx="8358992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6663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1522</TotalTime>
  <Words>678</Words>
  <Application>Microsoft Office PowerPoint</Application>
  <PresentationFormat>On-screen Show (4:3)</PresentationFormat>
  <Paragraphs>152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Emdad Ullah</cp:lastModifiedBy>
  <cp:revision>473</cp:revision>
  <dcterms:created xsi:type="dcterms:W3CDTF">2015-05-23T05:54:04Z</dcterms:created>
  <dcterms:modified xsi:type="dcterms:W3CDTF">2019-10-14T15:57:07Z</dcterms:modified>
</cp:coreProperties>
</file>