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notesMasterIdLst>
    <p:notesMasterId r:id="rId20"/>
  </p:notesMasterIdLst>
  <p:sldIdLst>
    <p:sldId id="303" r:id="rId2"/>
    <p:sldId id="471" r:id="rId3"/>
    <p:sldId id="488" r:id="rId4"/>
    <p:sldId id="474" r:id="rId5"/>
    <p:sldId id="486" r:id="rId6"/>
    <p:sldId id="495" r:id="rId7"/>
    <p:sldId id="505" r:id="rId8"/>
    <p:sldId id="496" r:id="rId9"/>
    <p:sldId id="506" r:id="rId10"/>
    <p:sldId id="487" r:id="rId11"/>
    <p:sldId id="507" r:id="rId12"/>
    <p:sldId id="497" r:id="rId13"/>
    <p:sldId id="408" r:id="rId14"/>
    <p:sldId id="500" r:id="rId15"/>
    <p:sldId id="501" r:id="rId16"/>
    <p:sldId id="502" r:id="rId17"/>
    <p:sldId id="499" r:id="rId18"/>
    <p:sldId id="50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CE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6727CB-00AF-4970-B06A-7B98476E5590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2B934F-A8EB-4CF2-A71A-0B7642ACF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667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2B0C-8F66-4454-80ED-A14CED67A5A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D06E-80BC-455C-9DAC-BDE76D598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2B0C-8F66-4454-80ED-A14CED67A5A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D06E-80BC-455C-9DAC-BDE76D598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2B0C-8F66-4454-80ED-A14CED67A5A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D06E-80BC-455C-9DAC-BDE76D598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2B0C-8F66-4454-80ED-A14CED67A5A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D06E-80BC-455C-9DAC-BDE76D598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2B0C-8F66-4454-80ED-A14CED67A5A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D06E-80BC-455C-9DAC-BDE76D598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2B0C-8F66-4454-80ED-A14CED67A5A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D06E-80BC-455C-9DAC-BDE76D598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31800" y="355600"/>
            <a:ext cx="11379200" cy="6223892"/>
          </a:xfrm>
          <a:prstGeom prst="roundRect">
            <a:avLst>
              <a:gd name="adj" fmla="val 2081"/>
            </a:avLst>
          </a:prstGeom>
          <a:pattFill prst="pct5">
            <a:fgClr>
              <a:srgbClr val="92D050"/>
            </a:fgClr>
            <a:bgClr>
              <a:schemeClr val="bg1"/>
            </a:bgClr>
          </a:patt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1504950" y="6579492"/>
            <a:ext cx="9232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IN" sz="1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নিজাম উদ্দিন</a:t>
            </a:r>
            <a:r>
              <a:rPr lang="en-US" sz="1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1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  <a:r>
              <a:rPr lang="en-US" sz="1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1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মল্লিকপুর সরকারী প্রাথমিক বিদ্যালয়</a:t>
            </a:r>
            <a:r>
              <a:rPr lang="en-US" sz="18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IN" sz="1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ছাতক, সুনামগঞ্জ</a:t>
            </a:r>
            <a:r>
              <a:rPr lang="en-US" sz="1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18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মোবাইলঃ 01718782723</a:t>
            </a:r>
            <a:endParaRPr lang="bn-IN" sz="1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2B0C-8F66-4454-80ED-A14CED67A5A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D06E-80BC-455C-9DAC-BDE76D598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2B0C-8F66-4454-80ED-A14CED67A5A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D06E-80BC-455C-9DAC-BDE76D598970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2B0C-8F66-4454-80ED-A14CED67A5A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D06E-80BC-455C-9DAC-BDE76D598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12B0C-8F66-4454-80ED-A14CED67A5A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8D06E-80BC-455C-9DAC-BDE76D59897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000">
              <a:srgbClr val="CCCCFF"/>
            </a:gs>
            <a:gs pos="23000">
              <a:srgbClr val="99CCFF"/>
            </a:gs>
            <a:gs pos="44000">
              <a:srgbClr val="9966FF"/>
            </a:gs>
            <a:gs pos="61000">
              <a:srgbClr val="CC99FF"/>
            </a:gs>
            <a:gs pos="73000">
              <a:srgbClr val="99CCFF"/>
            </a:gs>
            <a:gs pos="100000">
              <a:srgbClr val="CCCCFF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8512B0C-8F66-4454-80ED-A14CED67A5AF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F8D06E-80BC-455C-9DAC-BDE76D59897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125013" y="656823"/>
            <a:ext cx="80106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ক্লাসে সকলকে স্বাগত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696" y="1773336"/>
            <a:ext cx="5739291" cy="408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356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0893" y="3686533"/>
            <a:ext cx="54349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নিজাম উদ্দিন</a:t>
            </a:r>
          </a:p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মল্লিকপুর সরকারী প্রাথমিক বিদ্যালয়</a:t>
            </a:r>
          </a:p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ছাতক, সুনামগঞ্জ। </a:t>
            </a:r>
          </a:p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মোবাইলঃ 01718782723</a:t>
            </a:r>
          </a:p>
          <a:p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ইমেইলঃ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nizamu93@gmail.com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1265" t="16023" r="31086" b="15743"/>
          <a:stretch/>
        </p:blipFill>
        <p:spPr>
          <a:xfrm>
            <a:off x="7650950" y="492851"/>
            <a:ext cx="2509583" cy="31936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6362164" y="3966694"/>
            <a:ext cx="508715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বিজ্ঞান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১০</a:t>
            </a:r>
          </a:p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শিরোনামঃ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 সঙ্গে পরিচয়</a:t>
            </a:r>
          </a:p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পাঠঃ আমাদের জীবনে প্রযুক্তি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910" y="777896"/>
            <a:ext cx="2610869" cy="26235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062540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15" r="1665"/>
          <a:stretch/>
        </p:blipFill>
        <p:spPr bwMode="auto">
          <a:xfrm>
            <a:off x="7950537" y="2565043"/>
            <a:ext cx="3731395" cy="268953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7" r="34645"/>
          <a:stretch/>
        </p:blipFill>
        <p:spPr bwMode="auto">
          <a:xfrm>
            <a:off x="4568484" y="507409"/>
            <a:ext cx="3472205" cy="264533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26"/>
          <a:stretch/>
        </p:blipFill>
        <p:spPr bwMode="auto">
          <a:xfrm>
            <a:off x="625496" y="2565043"/>
            <a:ext cx="4068302" cy="268953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21147" y="3799428"/>
            <a:ext cx="2653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তারা কি করছে?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5209" y="5535307"/>
            <a:ext cx="113849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যন্ত্র, হাতিয়ার, কৌশল, মেশিন অথবা পদ্ধতি যা আমাদের কাজ সহজতর, উন্নতর এবং দ্রুততর করে তাই </a:t>
            </a:r>
            <a:r>
              <a:rPr lang="bn-IN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প্রযুক্তি।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1951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575952" y="1351269"/>
            <a:ext cx="4950313" cy="1095717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</a:t>
            </a:r>
            <a:r>
              <a:rPr lang="bn-IN" sz="3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 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08535" y="3117517"/>
            <a:ext cx="6085145" cy="783193"/>
          </a:xfrm>
          <a:prstGeom prst="flowChartAlternateProcess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আমাদের জীবনে প্রযুক্তি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4641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Ribbon 1"/>
          <p:cNvSpPr/>
          <p:nvPr/>
        </p:nvSpPr>
        <p:spPr>
          <a:xfrm>
            <a:off x="2322354" y="1110141"/>
            <a:ext cx="7156028" cy="1143661"/>
          </a:xfrm>
          <a:prstGeom prst="ribbon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  <a:endParaRPr lang="en-US" sz="2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28702" y="2973689"/>
            <a:ext cx="75433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১০.১.১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পড়াশুনা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যাতায়াত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কৃষিতে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 প্রযুক্তির 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বিকাশ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ও ব্যবহার বর্ণনা করতে পারবে।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3192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" t="4134" r="58814" b="17254"/>
          <a:stretch/>
        </p:blipFill>
        <p:spPr bwMode="auto">
          <a:xfrm>
            <a:off x="1146217" y="1355324"/>
            <a:ext cx="4597757" cy="3065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45" t="2915" r="5469" b="16902"/>
          <a:stretch/>
        </p:blipFill>
        <p:spPr bwMode="auto">
          <a:xfrm>
            <a:off x="6156680" y="1136384"/>
            <a:ext cx="4927153" cy="3284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15542" y="4680335"/>
            <a:ext cx="2653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পেনসিল দিয়ে লেখা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83886" y="4680335"/>
            <a:ext cx="2653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বই পড়া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9745" y="5435781"/>
            <a:ext cx="10633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পড়াশোনার জন্য আমরা বিভিন্ন প্রযুক্তি ব্যবহার করি। যেমন- পেনসিল, পাঠ্যপুস্তক, খাতা ইত্যাদি।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585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4571" y="1165595"/>
            <a:ext cx="5169404" cy="3225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6680" y="1165595"/>
            <a:ext cx="4927153" cy="32256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015542" y="4680335"/>
            <a:ext cx="2653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ব্লাকবোর্ড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83886" y="4680335"/>
            <a:ext cx="2653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চক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9745" y="5435781"/>
            <a:ext cx="10633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পড়াশোনার জন্য আমরা বিভিন্ন প্রযুক্তি ব্যবহার করি। যেমন- ব্লাকবোর্ড, চক ইত্যাদি।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031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16485" y="4525787"/>
            <a:ext cx="18835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সাইকেল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543244" y="4525787"/>
            <a:ext cx="1202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9745" y="5435781"/>
            <a:ext cx="10633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আমরা এক জায়গা থেকে অন্য জায়গায় যেতে বিভিন্ন প্রযুক্তি ব্যবহার করি। যেমন- সাইকেল, মোটর গাড়ি ও বাস ইত্যাদি।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2320" y="1459906"/>
            <a:ext cx="3461798" cy="25017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1"/>
          <a:stretch/>
        </p:blipFill>
        <p:spPr>
          <a:xfrm>
            <a:off x="4421528" y="1207920"/>
            <a:ext cx="3470305" cy="275376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12" name="TextBox 11"/>
          <p:cNvSpPr txBox="1"/>
          <p:nvPr/>
        </p:nvSpPr>
        <p:spPr>
          <a:xfrm>
            <a:off x="4804398" y="4525787"/>
            <a:ext cx="2936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ধরণের যানবাহন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0" t="36754" r="55851" b="9880"/>
          <a:stretch/>
        </p:blipFill>
        <p:spPr bwMode="auto">
          <a:xfrm>
            <a:off x="8062948" y="1207919"/>
            <a:ext cx="3604554" cy="275376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3412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87437" y="4269479"/>
            <a:ext cx="12020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জাহাজ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9745" y="5255477"/>
            <a:ext cx="10633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আমরা এক জায়গা থেকে অন্য জায়গায় যেতে বিভিন্ন প্রযুক্তি ব্যবহার করি। যেমন- জাহাজ, উড়োজাহাজ ইত্যাদি।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17" t="37320" r="17287" b="9666"/>
          <a:stretch/>
        </p:blipFill>
        <p:spPr bwMode="auto">
          <a:xfrm>
            <a:off x="1007169" y="825859"/>
            <a:ext cx="4762565" cy="3231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589" y="983389"/>
            <a:ext cx="4843841" cy="29163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7226317" y="4267205"/>
            <a:ext cx="2936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উড়োজাহাজ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37994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1260" t="36302" r="53026" b="42421"/>
          <a:stretch/>
        </p:blipFill>
        <p:spPr>
          <a:xfrm>
            <a:off x="1050575" y="1179087"/>
            <a:ext cx="4507607" cy="30591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/>
          <p:cNvSpPr txBox="1"/>
          <p:nvPr/>
        </p:nvSpPr>
        <p:spPr>
          <a:xfrm>
            <a:off x="1709006" y="4577752"/>
            <a:ext cx="2653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কৃষি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937558" y="4577752"/>
            <a:ext cx="1525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ট্রাক্টর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3144" y="1179088"/>
            <a:ext cx="4954576" cy="30037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56823" y="5577450"/>
            <a:ext cx="10816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কৃষিকাজে আমরা বিভিন্ন প্রযুক্তি ব্যবহার করি। যেমন- কাস্তে, কোদাল, লাঙল, ট্রাক্টর ইত্যাদি।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106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718" y="1221168"/>
            <a:ext cx="4507607" cy="281785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7363295" y="4448963"/>
            <a:ext cx="26204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মাছ চাষ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25" t="29608" r="9051" b="4776"/>
          <a:stretch/>
        </p:blipFill>
        <p:spPr bwMode="auto">
          <a:xfrm>
            <a:off x="901521" y="1019822"/>
            <a:ext cx="4954576" cy="3220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656823" y="5693360"/>
            <a:ext cx="108167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 ব্যবহার করে আমরা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গরু-ছাগল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হাঁস-মুরগি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মাছ চাষ আরও বাড়াতে পারি।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0703" y="4448963"/>
            <a:ext cx="41962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গরু-ছাগল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হাঁস-মুরগি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পালন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192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15542" y="4680335"/>
            <a:ext cx="2653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বাস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83886" y="4680335"/>
            <a:ext cx="2653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জাহাজ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9745" y="5435781"/>
            <a:ext cx="106338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আমরা এক জায়গা থেকে অন্য জায়গায় যেতে বিভিন্ন প্রযুক্তি ব্যবহার করি। যেমন- বাস, জাহাজ ইত্যাদি।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17" t="37320" r="17287" b="9666"/>
          <a:stretch/>
        </p:blipFill>
        <p:spPr bwMode="auto">
          <a:xfrm>
            <a:off x="6180291" y="1194101"/>
            <a:ext cx="4958055" cy="3256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50" t="36754" r="55851" b="9880"/>
          <a:stretch/>
        </p:blipFill>
        <p:spPr bwMode="auto">
          <a:xfrm>
            <a:off x="812143" y="1194101"/>
            <a:ext cx="4953560" cy="3256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8318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42270" y="2990171"/>
            <a:ext cx="59508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তোমাদের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বাংলাদেশ ও বিশ্বপরিচয়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বইয়ের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৬৩নং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পৃষ্ঠা খোলে নিরবে পড়।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95712" y="570448"/>
            <a:ext cx="5850716" cy="646331"/>
          </a:xfrm>
          <a:prstGeom prst="rect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পাঠ্যবইয়ের সাথে শিক্ষার্থীদের সংযোগ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" t="4008" r="8004" b="2589"/>
          <a:stretch/>
        </p:blipFill>
        <p:spPr bwMode="auto">
          <a:xfrm>
            <a:off x="752780" y="1483097"/>
            <a:ext cx="3699950" cy="4777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609350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32-Point Star 4"/>
          <p:cNvSpPr/>
          <p:nvPr/>
        </p:nvSpPr>
        <p:spPr>
          <a:xfrm>
            <a:off x="2826913" y="457201"/>
            <a:ext cx="6400800" cy="793376"/>
          </a:xfrm>
          <a:prstGeom prst="star32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8966" y="1472309"/>
            <a:ext cx="98566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তোমাদের খাতায় একটি ছক তৈরি করে বামপাশে প্রযুক্তির নাম ও ডানপাশে প্রযুক্তিটি আমাদের কীভাবে সহায়তা করে লেখ।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64403" y="3382787"/>
            <a:ext cx="3709352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কলম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81162" y="3368195"/>
            <a:ext cx="5412732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এর সাহায্যে আমরা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লিখি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57779" y="3906243"/>
            <a:ext cx="3709352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বৈদ্যুতিক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বাতি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374538" y="3891651"/>
            <a:ext cx="5412732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কোনো কিছু আলোকিত করতে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64403" y="4482471"/>
            <a:ext cx="3709352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মোটর গাড়ি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381162" y="4467879"/>
            <a:ext cx="5412732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দ্রুত ভ্রমণ করতে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64403" y="5158091"/>
            <a:ext cx="3709352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 ফোন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81162" y="5143499"/>
            <a:ext cx="5412732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কারো সাথে কথা বলতে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664403" y="2800735"/>
            <a:ext cx="9129491" cy="599367"/>
            <a:chOff x="1664403" y="2800735"/>
            <a:chExt cx="9129491" cy="599367"/>
          </a:xfrm>
        </p:grpSpPr>
        <p:sp>
          <p:nvSpPr>
            <p:cNvPr id="25" name="TextBox 24"/>
            <p:cNvSpPr txBox="1"/>
            <p:nvPr/>
          </p:nvSpPr>
          <p:spPr>
            <a:xfrm>
              <a:off x="1664403" y="2815327"/>
              <a:ext cx="3709352" cy="5847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প্রযুক্তির </a:t>
              </a:r>
              <a:r>
                <a:rPr lang="bn-IN" sz="32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নাম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381162" y="2800735"/>
              <a:ext cx="5412732" cy="5847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32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কী কাজে ব্যবহার করা হয়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408303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98966" y="1566438"/>
            <a:ext cx="98566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q"/>
            </a:pP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তোমাদের খাতায় ছক তৈরি করে প্রযুক্তির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ক্ষেত্র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নাম ও প্রযুক্তি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উদ্দেশ্য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লেখ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341734"/>
              </p:ext>
            </p:extLst>
          </p:nvPr>
        </p:nvGraphicFramePr>
        <p:xfrm>
          <a:off x="1013544" y="2949527"/>
          <a:ext cx="10416455" cy="3352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753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89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82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bn-IN" sz="28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ক্ষেত্র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প্রযুক্তির নাম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IN" sz="28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কী কাজে ব্যবহার করা হয়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পড়াশোনা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পেনসিল,</a:t>
                      </a:r>
                      <a:r>
                        <a:rPr lang="bn-IN" sz="28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r>
                        <a:rPr lang="bn-IN" sz="28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কলম, পাঠ্যপুস্তক,</a:t>
                      </a:r>
                      <a:r>
                        <a:rPr lang="bn-IN" sz="28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খাতা, বোর্ড, চক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আমরা</a:t>
                      </a:r>
                      <a:r>
                        <a:rPr lang="bn-IN" sz="28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লিখি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যাতায়াত ও পরিবহন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সাইকেল, মোটর</a:t>
                      </a:r>
                      <a:r>
                        <a:rPr lang="bn-IN" sz="28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গাড়ি, বাস, উড়োজাহাজ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এক</a:t>
                      </a:r>
                      <a:r>
                        <a:rPr lang="bn-IN" sz="28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জায়গা থেকে অন্য জায়গা</a:t>
                      </a:r>
                      <a:r>
                        <a:rPr lang="bn-IN" sz="28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ভ্রমণ করতে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ফসল উৎপাদন</a:t>
                      </a:r>
                      <a:r>
                        <a:rPr lang="bn-IN" sz="28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ও পশুপালন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লাঙল,</a:t>
                      </a:r>
                      <a:r>
                        <a:rPr lang="bn-IN" sz="28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কোদাল, কাস্তে, ট্র্যাক্টর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IN" sz="280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কম সময়ে ও পরিশ্রমে অধিক</a:t>
                      </a:r>
                      <a:r>
                        <a:rPr lang="bn-IN" sz="2800" baseline="0" dirty="0" smtClean="0">
                          <a:solidFill>
                            <a:schemeClr val="tx1"/>
                          </a:solidFill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ফসল উৎপাদন</a:t>
                      </a:r>
                      <a:endParaRPr lang="en-US" sz="2800" dirty="0">
                        <a:solidFill>
                          <a:schemeClr val="tx1"/>
                        </a:solidFill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Horizontal Scroll 6"/>
          <p:cNvSpPr/>
          <p:nvPr/>
        </p:nvSpPr>
        <p:spPr>
          <a:xfrm>
            <a:off x="3333166" y="324591"/>
            <a:ext cx="4963669" cy="1159591"/>
          </a:xfrm>
          <a:prstGeom prst="horizontalScrol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কাজ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55091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2-Point Star 1"/>
          <p:cNvSpPr/>
          <p:nvPr/>
        </p:nvSpPr>
        <p:spPr>
          <a:xfrm>
            <a:off x="3334871" y="720099"/>
            <a:ext cx="5997387" cy="793376"/>
          </a:xfrm>
          <a:prstGeom prst="star32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33735" y="3133285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 কী?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33734" y="4070159"/>
            <a:ext cx="7239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 জীবনে প্রযুক্তি প্রয়োজন কেন?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92004" y="4868890"/>
            <a:ext cx="7786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পড়াশোনার কাজে প্রযুক্তি কীভাবে সহায়তা করে?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16302" y="2165223"/>
            <a:ext cx="60981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 প্রশ্নগুলোর উত্তর দাও।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57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6676" y="2815249"/>
            <a:ext cx="99175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পরিবহন/যাতায়াত ব্যবস্থায় যেসব প্রযুক্তি ব্যবহার করা হয় তার একটি তালিকা প্রস্তুত করে আনবে।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Callout 2"/>
          <p:cNvSpPr/>
          <p:nvPr/>
        </p:nvSpPr>
        <p:spPr>
          <a:xfrm>
            <a:off x="3587174" y="1029005"/>
            <a:ext cx="5576553" cy="915705"/>
          </a:xfrm>
          <a:prstGeom prst="wedgeEllipseCallout">
            <a:avLst>
              <a:gd name="adj1" fmla="val 33980"/>
              <a:gd name="adj2" fmla="val 17854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3765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127513" y="583096"/>
            <a:ext cx="6316731" cy="781878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ধন্যবাদ সবাইকে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407" y="1780504"/>
            <a:ext cx="4533364" cy="340002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907137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>
    <a:spDef>
      <a:spPr>
        <a:solidFill>
          <a:schemeClr val="tx2">
            <a:lumMod val="10000"/>
            <a:lumOff val="90000"/>
          </a:schemeClr>
        </a:solidFill>
      </a:spPr>
      <a:bodyPr rtlCol="0" anchor="ctr"/>
      <a:lstStyle>
        <a:defPPr algn="ctr">
          <a:defRPr sz="3600" dirty="0" smtClean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defRPr>
        </a:defPPr>
      </a:lstStyle>
      <a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2993</TotalTime>
  <Words>412</Words>
  <Application>Microsoft Office PowerPoint</Application>
  <PresentationFormat>Widescreen</PresentationFormat>
  <Paragraphs>77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Calibri</vt:lpstr>
      <vt:lpstr>NikoshBAN</vt:lpstr>
      <vt:lpstr>Verdana</vt:lpstr>
      <vt:lpstr>Wingdings</vt:lpstr>
      <vt:lpstr>Wingdings 2</vt:lpstr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NUMAN</dc:creator>
  <cp:lastModifiedBy>NUMAN</cp:lastModifiedBy>
  <cp:revision>588</cp:revision>
  <dcterms:created xsi:type="dcterms:W3CDTF">2019-04-11T06:19:54Z</dcterms:created>
  <dcterms:modified xsi:type="dcterms:W3CDTF">2019-10-14T17:18:46Z</dcterms:modified>
</cp:coreProperties>
</file>