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jpeg" ContentType="image/jpeg"/>
  <Default Extension="wmf" ContentType="image/x-wmf"/>
  <Default Extension="rels" ContentType="application/vnd.openxmlformats-package.relationships+xml"/>
  <Default Extension="xml" ContentType="application/xml"/>
  <Default Extension="wdp" ContentType="image/vnd.ms-photo"/>
  <Default Extension="gif" ContentType="image/gif"/>
  <Default Extension="vml" ContentType="application/vnd.openxmlformats-officedocument.vmlDrawi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68" r:id="rId1"/>
  </p:sldMasterIdLst>
  <p:sldIdLst>
    <p:sldId id="256" r:id="rId2"/>
    <p:sldId id="257" r:id="rId3"/>
    <p:sldId id="258" r:id="rId4"/>
    <p:sldId id="262" r:id="rId5"/>
    <p:sldId id="260" r:id="rId6"/>
    <p:sldId id="261" r:id="rId7"/>
    <p:sldId id="266" r:id="rId8"/>
    <p:sldId id="265" r:id="rId9"/>
    <p:sldId id="264" r:id="rId10"/>
    <p:sldId id="263" r:id="rId11"/>
    <p:sldId id="267" r:id="rId12"/>
    <p:sldId id="268" r:id="rId13"/>
    <p:sldId id="270" r:id="rId14"/>
    <p:sldId id="271" r:id="rId15"/>
    <p:sldId id="269" r:id="rId16"/>
    <p:sldId id="273" r:id="rId17"/>
    <p:sldId id="272" r:id="rId18"/>
  </p:sldIdLst>
  <p:sldSz cx="12161838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>
        <p:scale>
          <a:sx n="60" d="100"/>
          <a:sy n="60" d="100"/>
        </p:scale>
        <p:origin x="-1074" y="-300"/>
      </p:cViewPr>
      <p:guideLst>
        <p:guide orient="horz" pos="2160"/>
        <p:guide pos="3831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30.wmf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824276" y="1859280"/>
            <a:ext cx="8513287" cy="12954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pic>
        <p:nvPicPr>
          <p:cNvPr id="8" name="Picture 7" descr="flourish2.png"/>
          <p:cNvPicPr>
            <a:picLocks noChangeAspect="1"/>
          </p:cNvPicPr>
          <p:nvPr/>
        </p:nvPicPr>
        <p:blipFill>
          <a:blip r:embed="rId2">
            <a:duotone>
              <a:prstClr val="black"/>
              <a:schemeClr val="tx2">
                <a:tint val="45000"/>
                <a:satMod val="400000"/>
              </a:schemeClr>
            </a:duotone>
            <a:lum bright="-14000"/>
          </a:blip>
          <a:stretch>
            <a:fillRect/>
          </a:stretch>
        </p:blipFill>
        <p:spPr>
          <a:xfrm>
            <a:off x="0" y="2801112"/>
            <a:ext cx="12161838" cy="932688"/>
          </a:xfrm>
          <a:prstGeom prst="rect">
            <a:avLst/>
          </a:prstGeom>
        </p:spPr>
      </p:pic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824276" y="3429000"/>
            <a:ext cx="8513287" cy="762000"/>
          </a:xfrm>
        </p:spPr>
        <p:txBody>
          <a:bodyPr>
            <a:normAutofit/>
          </a:bodyPr>
          <a:lstStyle>
            <a:lvl1pPr marL="0" indent="0" algn="ctr">
              <a:buNone/>
              <a:defRPr sz="2000" i="1" baseline="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 bwMode="white"/>
        <p:txBody>
          <a:bodyPr/>
          <a:lstStyle/>
          <a:p>
            <a:fld id="{A0158D18-50AD-4802-9C6F-13AA06FF9DFE}" type="datetimeFigureOut">
              <a:rPr lang="en-US" smtClean="0"/>
              <a:pPr/>
              <a:t>10/13/2019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 bwMode="white"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B12ACD-7151-4E06-BD6B-34E58180ECCC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824276" y="2438401"/>
            <a:ext cx="8513287" cy="3048001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158D18-50AD-4802-9C6F-13AA06FF9DFE}" type="datetimeFigureOut">
              <a:rPr lang="en-US" smtClean="0"/>
              <a:pPr/>
              <a:t>10/13/2019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B12ACD-7151-4E06-BD6B-34E58180ECCC}" type="slidenum">
              <a:rPr lang="en-US" smtClean="0"/>
              <a:pPr/>
              <a:t>‹#›</a:t>
            </a:fld>
            <a:endParaRPr lang="en-US"/>
          </a:p>
        </p:txBody>
      </p:sp>
      <p:pic>
        <p:nvPicPr>
          <p:cNvPr id="9" name="Picture 8" descr="flourish2.png"/>
          <p:cNvPicPr>
            <a:picLocks noChangeAspect="1"/>
          </p:cNvPicPr>
          <p:nvPr/>
        </p:nvPicPr>
        <p:blipFill>
          <a:blip r:embed="rId2">
            <a:duotone>
              <a:prstClr val="black"/>
              <a:schemeClr val="tx2">
                <a:tint val="45000"/>
                <a:satMod val="400000"/>
              </a:schemeClr>
            </a:duotone>
            <a:lum bright="-14000"/>
          </a:blip>
          <a:stretch>
            <a:fillRect/>
          </a:stretch>
        </p:blipFill>
        <p:spPr>
          <a:xfrm>
            <a:off x="0" y="1618488"/>
            <a:ext cx="12161838" cy="932688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158D18-50AD-4802-9C6F-13AA06FF9DFE}" type="datetimeFigureOut">
              <a:rPr lang="en-US" smtClean="0"/>
              <a:pPr/>
              <a:t>10/13/2019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B12ACD-7151-4E06-BD6B-34E58180ECCC}" type="slidenum">
              <a:rPr lang="en-US" smtClean="0"/>
              <a:pPr/>
              <a:t>‹#›</a:t>
            </a:fld>
            <a:endParaRPr lang="en-US"/>
          </a:p>
        </p:txBody>
      </p:sp>
      <p:pic>
        <p:nvPicPr>
          <p:cNvPr id="7" name="Picture 6" descr="flourish2.png"/>
          <p:cNvPicPr>
            <a:picLocks noChangeAspect="1"/>
          </p:cNvPicPr>
          <p:nvPr/>
        </p:nvPicPr>
        <p:blipFill>
          <a:blip r:embed="rId2">
            <a:duotone>
              <a:prstClr val="black"/>
              <a:schemeClr val="tx2">
                <a:tint val="45000"/>
                <a:satMod val="400000"/>
              </a:schemeClr>
            </a:duotone>
            <a:lum bright="-14000"/>
          </a:blip>
          <a:stretch>
            <a:fillRect/>
          </a:stretch>
        </p:blipFill>
        <p:spPr>
          <a:xfrm>
            <a:off x="0" y="2684462"/>
            <a:ext cx="12161838" cy="932688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25625" y="3410268"/>
            <a:ext cx="8310589" cy="1456373"/>
          </a:xfrm>
        </p:spPr>
        <p:txBody>
          <a:bodyPr anchor="t">
            <a:normAutofit/>
          </a:bodyPr>
          <a:lstStyle>
            <a:lvl1pPr algn="ctr">
              <a:defRPr sz="3600" b="0" i="0" cap="all" baseline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925625" y="1503680"/>
            <a:ext cx="8310589" cy="1566862"/>
          </a:xfrm>
        </p:spPr>
        <p:txBody>
          <a:bodyPr anchor="b"/>
          <a:lstStyle>
            <a:lvl1pPr marL="0" indent="0" algn="ctr">
              <a:buNone/>
              <a:defRPr sz="2000" b="0" i="1" baseline="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pic>
        <p:nvPicPr>
          <p:cNvPr id="8" name="Picture 7" descr="flourish2.png"/>
          <p:cNvPicPr>
            <a:picLocks noChangeAspect="1"/>
          </p:cNvPicPr>
          <p:nvPr/>
        </p:nvPicPr>
        <p:blipFill>
          <a:blip r:embed="rId2">
            <a:duotone>
              <a:prstClr val="black"/>
              <a:schemeClr val="tx2">
                <a:tint val="45000"/>
                <a:satMod val="400000"/>
              </a:schemeClr>
            </a:duotone>
            <a:lum bright="-14000"/>
          </a:blip>
          <a:stretch>
            <a:fillRect/>
          </a:stretch>
        </p:blipFill>
        <p:spPr>
          <a:xfrm>
            <a:off x="0" y="2684462"/>
            <a:ext cx="12161838" cy="932688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Content Placeholder 9"/>
          <p:cNvSpPr>
            <a:spLocks noGrp="1"/>
          </p:cNvSpPr>
          <p:nvPr>
            <p:ph sz="quarter" idx="13"/>
          </p:nvPr>
        </p:nvSpPr>
        <p:spPr>
          <a:xfrm>
            <a:off x="1824276" y="2438400"/>
            <a:ext cx="4155295" cy="31242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158D18-50AD-4802-9C6F-13AA06FF9DFE}" type="datetimeFigureOut">
              <a:rPr lang="en-US" smtClean="0"/>
              <a:pPr/>
              <a:t>10/13/2019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B12ACD-7151-4E06-BD6B-34E58180ECCC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2" name="Content Placeholder 11"/>
          <p:cNvSpPr>
            <a:spLocks noGrp="1"/>
          </p:cNvSpPr>
          <p:nvPr>
            <p:ph sz="quarter" idx="14"/>
          </p:nvPr>
        </p:nvSpPr>
        <p:spPr>
          <a:xfrm>
            <a:off x="6182267" y="2438400"/>
            <a:ext cx="4155295" cy="31242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pic>
        <p:nvPicPr>
          <p:cNvPr id="9" name="Picture 8" descr="flourish2.png"/>
          <p:cNvPicPr>
            <a:picLocks noChangeAspect="1"/>
          </p:cNvPicPr>
          <p:nvPr/>
        </p:nvPicPr>
        <p:blipFill>
          <a:blip r:embed="rId2">
            <a:duotone>
              <a:prstClr val="black"/>
              <a:schemeClr val="tx2">
                <a:tint val="45000"/>
                <a:satMod val="400000"/>
              </a:schemeClr>
            </a:duotone>
            <a:lum bright="-14000"/>
          </a:blip>
          <a:stretch>
            <a:fillRect/>
          </a:stretch>
        </p:blipFill>
        <p:spPr>
          <a:xfrm>
            <a:off x="0" y="1618488"/>
            <a:ext cx="12161838" cy="932688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11" descr="flourish2.png"/>
          <p:cNvPicPr>
            <a:picLocks noChangeAspect="1"/>
          </p:cNvPicPr>
          <p:nvPr/>
        </p:nvPicPr>
        <p:blipFill>
          <a:blip r:embed="rId2">
            <a:clrChange>
              <a:clrFrom>
                <a:srgbClr val="000000">
                  <a:alpha val="0"/>
                </a:srgbClr>
              </a:clrFrom>
              <a:clrTo>
                <a:srgbClr val="000000">
                  <a:alpha val="0"/>
                </a:srgbClr>
              </a:clrTo>
            </a:clrChange>
            <a:lum bright="-14000"/>
          </a:blip>
          <a:stretch>
            <a:fillRect/>
          </a:stretch>
        </p:blipFill>
        <p:spPr>
          <a:xfrm>
            <a:off x="0" y="1618488"/>
            <a:ext cx="12161838" cy="932688"/>
          </a:xfrm>
          <a:prstGeom prst="rect">
            <a:avLst/>
          </a:prstGeom>
        </p:spPr>
      </p:pic>
      <p:sp>
        <p:nvSpPr>
          <p:cNvPr id="11" name="Content Placeholder 10"/>
          <p:cNvSpPr>
            <a:spLocks noGrp="1"/>
          </p:cNvSpPr>
          <p:nvPr>
            <p:ph sz="quarter" idx="13"/>
          </p:nvPr>
        </p:nvSpPr>
        <p:spPr>
          <a:xfrm>
            <a:off x="1824276" y="2819400"/>
            <a:ext cx="4155295" cy="27432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13" name="Content Placeholder 12"/>
          <p:cNvSpPr>
            <a:spLocks noGrp="1"/>
          </p:cNvSpPr>
          <p:nvPr>
            <p:ph sz="quarter" idx="14"/>
          </p:nvPr>
        </p:nvSpPr>
        <p:spPr>
          <a:xfrm>
            <a:off x="6182267" y="2819400"/>
            <a:ext cx="4155295" cy="27432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824276" y="2362201"/>
            <a:ext cx="4157407" cy="451338"/>
          </a:xfrm>
        </p:spPr>
        <p:txBody>
          <a:bodyPr anchor="b"/>
          <a:lstStyle>
            <a:lvl1pPr marL="0" indent="0" algn="ctr">
              <a:buNone/>
              <a:defRPr sz="1800" b="1" baseline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8045" y="2359152"/>
            <a:ext cx="4159518" cy="448056"/>
          </a:xfrm>
        </p:spPr>
        <p:txBody>
          <a:bodyPr anchor="b"/>
          <a:lstStyle>
            <a:lvl1pPr marL="0" indent="0" algn="ctr">
              <a:buNone/>
              <a:defRPr sz="1800" b="1" baseline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158D18-50AD-4802-9C6F-13AA06FF9DFE}" type="datetimeFigureOut">
              <a:rPr lang="en-US" smtClean="0"/>
              <a:pPr/>
              <a:t>10/13/2019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B12ACD-7151-4E06-BD6B-34E58180ECCC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158D18-50AD-4802-9C6F-13AA06FF9DFE}" type="datetimeFigureOut">
              <a:rPr lang="en-US" smtClean="0"/>
              <a:pPr/>
              <a:t>10/13/2019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B12ACD-7151-4E06-BD6B-34E58180ECCC}" type="slidenum">
              <a:rPr lang="en-US" smtClean="0"/>
              <a:pPr/>
              <a:t>‹#›</a:t>
            </a:fld>
            <a:endParaRPr lang="en-US"/>
          </a:p>
        </p:txBody>
      </p:sp>
      <p:pic>
        <p:nvPicPr>
          <p:cNvPr id="7" name="Picture 6" descr="flourish2.png"/>
          <p:cNvPicPr>
            <a:picLocks noChangeAspect="1"/>
          </p:cNvPicPr>
          <p:nvPr/>
        </p:nvPicPr>
        <p:blipFill>
          <a:blip r:embed="rId2">
            <a:duotone>
              <a:prstClr val="black"/>
              <a:schemeClr val="tx2">
                <a:tint val="45000"/>
                <a:satMod val="400000"/>
              </a:schemeClr>
            </a:duotone>
            <a:lum bright="-14000"/>
          </a:blip>
          <a:stretch>
            <a:fillRect/>
          </a:stretch>
        </p:blipFill>
        <p:spPr>
          <a:xfrm>
            <a:off x="0" y="1618488"/>
            <a:ext cx="12161838" cy="932688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158D18-50AD-4802-9C6F-13AA06FF9DFE}" type="datetimeFigureOut">
              <a:rPr lang="en-US" smtClean="0"/>
              <a:pPr/>
              <a:t>10/13/2019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B12ACD-7151-4E06-BD6B-34E58180ECCC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587664" y="1676400"/>
            <a:ext cx="3749899" cy="599440"/>
          </a:xfrm>
        </p:spPr>
        <p:txBody>
          <a:bodyPr anchor="b">
            <a:noAutofit/>
          </a:bodyPr>
          <a:lstStyle>
            <a:lvl1pPr algn="ctr">
              <a:defRPr sz="1700" b="1" cap="all" spc="0" baseline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587664" y="2275840"/>
            <a:ext cx="3749899" cy="2905760"/>
          </a:xfrm>
        </p:spPr>
        <p:txBody>
          <a:bodyPr/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158D18-50AD-4802-9C6F-13AA06FF9DFE}" type="datetimeFigureOut">
              <a:rPr lang="en-US" smtClean="0"/>
              <a:pPr/>
              <a:t>10/13/2019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B12ACD-7151-4E06-BD6B-34E58180ECCC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1824276" y="1676400"/>
            <a:ext cx="4357992" cy="35052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Plaque 9"/>
          <p:cNvSpPr/>
          <p:nvPr/>
        </p:nvSpPr>
        <p:spPr>
          <a:xfrm>
            <a:off x="1945894" y="1847088"/>
            <a:ext cx="4110701" cy="3090672"/>
          </a:xfrm>
          <a:prstGeom prst="plaque">
            <a:avLst>
              <a:gd name="adj" fmla="val 8438"/>
            </a:avLst>
          </a:prstGeom>
          <a:noFill/>
          <a:ln w="9525">
            <a:solidFill>
              <a:schemeClr val="tx2">
                <a:alpha val="17000"/>
              </a:schemeClr>
            </a:solidFill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587662" y="1676400"/>
            <a:ext cx="3749900" cy="599440"/>
          </a:xfrm>
        </p:spPr>
        <p:txBody>
          <a:bodyPr anchor="b">
            <a:noAutofit/>
          </a:bodyPr>
          <a:lstStyle>
            <a:lvl1pPr algn="ctr">
              <a:defRPr sz="1700" b="1" cap="all" spc="0" baseline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026973" y="1905000"/>
            <a:ext cx="3952597" cy="2971800"/>
          </a:xfrm>
          <a:prstGeom prst="plaque">
            <a:avLst>
              <a:gd name="adj" fmla="val 8341"/>
            </a:avLst>
          </a:prstGeom>
          <a:solidFill>
            <a:schemeClr val="bg1">
              <a:lumMod val="95000"/>
              <a:alpha val="35000"/>
            </a:schemeClr>
          </a:solidFill>
          <a:ln w="98425" cmpd="thinThick">
            <a:noFill/>
            <a:bevel/>
          </a:ln>
        </p:spPr>
        <p:txBody>
          <a:bodyPr>
            <a:normAutofit/>
          </a:bodyPr>
          <a:lstStyle>
            <a:lvl1pPr marL="0" indent="0" algn="ctr">
              <a:buNone/>
              <a:defRPr sz="1800" baseline="0">
                <a:solidFill>
                  <a:schemeClr val="tx2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587662" y="2276856"/>
            <a:ext cx="3749900" cy="2875280"/>
          </a:xfrm>
        </p:spPr>
        <p:txBody>
          <a:bodyPr/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158D18-50AD-4802-9C6F-13AA06FF9DFE}" type="datetimeFigureOut">
              <a:rPr lang="en-US" smtClean="0"/>
              <a:pPr/>
              <a:t>10/13/2019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B12ACD-7151-4E06-BD6B-34E58180ECCC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158D18-50AD-4802-9C6F-13AA06FF9DFE}" type="datetimeFigureOut">
              <a:rPr lang="en-US" smtClean="0"/>
              <a:pPr/>
              <a:t>10/13/2019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B12ACD-7151-4E06-BD6B-34E58180ECCC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817333" y="1209041"/>
            <a:ext cx="1722927" cy="43180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722927" y="1219200"/>
            <a:ext cx="6891708" cy="4267201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158D18-50AD-4802-9C6F-13AA06FF9DFE}" type="datetimeFigureOut">
              <a:rPr lang="en-US" smtClean="0"/>
              <a:pPr/>
              <a:t>10/13/2019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B12ACD-7151-4E06-BD6B-34E58180ECCC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2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window3.png"/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0" y="0"/>
            <a:ext cx="12161838" cy="6858000"/>
          </a:xfrm>
          <a:prstGeom prst="rect">
            <a:avLst/>
          </a:prstGeom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824276" y="1295400"/>
            <a:ext cx="8513287" cy="685800"/>
          </a:xfrm>
          <a:prstGeom prst="rect">
            <a:avLst/>
          </a:prstGeom>
        </p:spPr>
        <p:txBody>
          <a:bodyPr vert="horz" lIns="91440" tIns="45720" rIns="91440" bIns="45720" rtlCol="0" anchor="b" anchorCtr="0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824276" y="2057401"/>
            <a:ext cx="8513287" cy="342900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 bwMode="white">
          <a:xfrm>
            <a:off x="405395" y="6356351"/>
            <a:ext cx="2837762" cy="365125"/>
          </a:xfrm>
          <a:prstGeom prst="rect">
            <a:avLst/>
          </a:prstGeom>
          <a:ln>
            <a:noFill/>
          </a:ln>
        </p:spPr>
        <p:txBody>
          <a:bodyPr vert="horz" lIns="91440" tIns="45720" rIns="91440" bIns="45720" rtlCol="0" anchor="ctr"/>
          <a:lstStyle>
            <a:lvl1pPr algn="l">
              <a:defRPr sz="1100" baseline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</a:lstStyle>
          <a:p>
            <a:fld id="{A0158D18-50AD-4802-9C6F-13AA06FF9DFE}" type="datetimeFigureOut">
              <a:rPr lang="en-US" smtClean="0"/>
              <a:pPr/>
              <a:t>10/13/2019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 bwMode="white">
          <a:xfrm>
            <a:off x="3952598" y="6356351"/>
            <a:ext cx="4256643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100" baseline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 bwMode="white">
          <a:xfrm>
            <a:off x="8878142" y="6364225"/>
            <a:ext cx="283776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 b="1" baseline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</a:lstStyle>
          <a:p>
            <a:fld id="{17B12ACD-7151-4E06-BD6B-34E58180ECCC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69" r:id="rId1"/>
    <p:sldLayoutId id="2147483770" r:id="rId2"/>
    <p:sldLayoutId id="2147483771" r:id="rId3"/>
    <p:sldLayoutId id="2147483772" r:id="rId4"/>
    <p:sldLayoutId id="2147483773" r:id="rId5"/>
    <p:sldLayoutId id="2147483774" r:id="rId6"/>
    <p:sldLayoutId id="2147483775" r:id="rId7"/>
    <p:sldLayoutId id="2147483776" r:id="rId8"/>
    <p:sldLayoutId id="2147483777" r:id="rId9"/>
    <p:sldLayoutId id="2147483778" r:id="rId10"/>
    <p:sldLayoutId id="214748377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3600" kern="1200" cap="all" spc="300" baseline="0">
          <a:solidFill>
            <a:schemeClr val="tx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0" indent="-274320" algn="l" defTabSz="914400" rtl="0" eaLnBrk="1" latinLnBrk="0" hangingPunct="1">
        <a:lnSpc>
          <a:spcPct val="150000"/>
        </a:lnSpc>
        <a:spcBef>
          <a:spcPct val="20000"/>
        </a:spcBef>
        <a:buClrTx/>
        <a:buFont typeface="Wingdings" pitchFamily="2" charset="2"/>
        <a:buChar char="v"/>
        <a:defRPr sz="1800" kern="1200" baseline="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28600" algn="l" defTabSz="914400" rtl="0" eaLnBrk="1" latinLnBrk="0" hangingPunct="1">
        <a:spcBef>
          <a:spcPct val="20000"/>
        </a:spcBef>
        <a:buClrTx/>
        <a:buFont typeface="Arial" pitchFamily="34" charset="0"/>
        <a:buChar char="•"/>
        <a:defRPr sz="1600" kern="1200" baseline="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ClrTx/>
        <a:buFont typeface="Arial" pitchFamily="34" charset="0"/>
        <a:buChar char="•"/>
        <a:defRPr sz="1400" kern="1200" baseline="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ClrTx/>
        <a:buFont typeface="Arial" pitchFamily="34" charset="0"/>
        <a:buChar char="•"/>
        <a:defRPr sz="1400" kern="1200" baseline="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ClrTx/>
        <a:buFont typeface="Arial" pitchFamily="34" charset="0"/>
        <a:buChar char="•"/>
        <a:defRPr sz="1400" kern="1200" baseline="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ClrTx/>
        <a:buFont typeface="Arial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ClrTx/>
        <a:buFont typeface="Arial" pitchFamily="34" charset="0"/>
        <a:buChar char="•"/>
        <a:defRPr sz="12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ClrTx/>
        <a:buFont typeface="Arial" pitchFamily="34" charset="0"/>
        <a:buChar char="•"/>
        <a:defRPr sz="1200" kern="1200" baseline="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ClrTx/>
        <a:buFont typeface="Arial" pitchFamily="34" charset="0"/>
        <a:buChar char="•"/>
        <a:defRPr sz="12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gif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0.jpeg"/><Relationship Id="rId4" Type="http://schemas.openxmlformats.org/officeDocument/2006/relationships/image" Target="../media/image9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7.jpeg"/><Relationship Id="rId5" Type="http://schemas.openxmlformats.org/officeDocument/2006/relationships/image" Target="../media/image16.jpeg"/><Relationship Id="rId4" Type="http://schemas.openxmlformats.org/officeDocument/2006/relationships/image" Target="../media/image15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1.jpeg"/><Relationship Id="rId4" Type="http://schemas.openxmlformats.org/officeDocument/2006/relationships/image" Target="../media/image20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5.jpeg"/><Relationship Id="rId4" Type="http://schemas.openxmlformats.org/officeDocument/2006/relationships/image" Target="../media/image24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eg"/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9.jpeg"/><Relationship Id="rId4" Type="http://schemas.openxmlformats.org/officeDocument/2006/relationships/image" Target="../media/image28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Relationship Id="rId4" Type="http://schemas.openxmlformats.org/officeDocument/2006/relationships/image" Target="../media/image30.wmf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jpeg"/><Relationship Id="rId2" Type="http://schemas.openxmlformats.org/officeDocument/2006/relationships/image" Target="../media/image31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jpeg"/><Relationship Id="rId2" Type="http://schemas.openxmlformats.org/officeDocument/2006/relationships/image" Target="../media/image33.jpe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jpeg"/><Relationship Id="rId2" Type="http://schemas.openxmlformats.org/officeDocument/2006/relationships/image" Target="../media/image35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0" y="0"/>
            <a:ext cx="12161838" cy="6858000"/>
          </a:xfrm>
          <a:prstGeom prst="rect">
            <a:avLst/>
          </a:prstGeom>
          <a:noFill/>
          <a:ln w="76200"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5" name="Picture 1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80319" y="986283"/>
            <a:ext cx="9601200" cy="4885433"/>
          </a:xfrm>
          <a:prstGeom prst="rect">
            <a:avLst/>
          </a:prstGeom>
          <a:ln w="38100" cap="sq">
            <a:noFill/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sp>
        <p:nvSpPr>
          <p:cNvPr id="11" name="TextBox 10"/>
          <p:cNvSpPr txBox="1"/>
          <p:nvPr/>
        </p:nvSpPr>
        <p:spPr>
          <a:xfrm>
            <a:off x="594519" y="1822216"/>
            <a:ext cx="11716384" cy="4067893"/>
          </a:xfrm>
          <a:prstGeom prst="rect">
            <a:avLst/>
          </a:prstGeom>
          <a:noFill/>
        </p:spPr>
        <p:txBody>
          <a:bodyPr wrap="square" rtlCol="0">
            <a:prstTxWarp prst="textWave2">
              <a:avLst>
                <a:gd name="adj1" fmla="val 9693"/>
                <a:gd name="adj2" fmla="val 0"/>
              </a:avLst>
            </a:prstTxWarp>
            <a:spAutoFit/>
          </a:bodyPr>
          <a:lstStyle/>
          <a:p>
            <a:pPr algn="ctr"/>
            <a:r>
              <a:rPr lang="en-US" sz="8000" b="1" dirty="0" err="1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FF0000"/>
                </a:solidFill>
                <a:effectLst>
                  <a:glow rad="101600">
                    <a:schemeClr val="accent2">
                      <a:satMod val="175000"/>
                      <a:alpha val="40000"/>
                    </a:schemeClr>
                  </a:glow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শুভেচ্ছা</a:t>
            </a:r>
            <a:r>
              <a:rPr lang="en-US" sz="8000" b="1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FF0000"/>
                </a:solidFill>
                <a:effectLst>
                  <a:glow rad="101600">
                    <a:schemeClr val="accent2">
                      <a:satMod val="175000"/>
                      <a:alpha val="40000"/>
                    </a:schemeClr>
                  </a:glow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endParaRPr lang="en-US" sz="8000" b="1" dirty="0" smtClean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rgbClr val="FF0000"/>
              </a:solidFill>
              <a:effectLst>
                <a:glow rad="101600">
                  <a:schemeClr val="accent2">
                    <a:satMod val="175000"/>
                    <a:alpha val="40000"/>
                  </a:schemeClr>
                </a:glow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  <a:p>
            <a:pPr algn="ctr"/>
            <a:r>
              <a:rPr lang="en-US" sz="8000" b="1" dirty="0" err="1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FF0000"/>
                </a:solidFill>
                <a:effectLst>
                  <a:glow rad="101600">
                    <a:schemeClr val="accent2">
                      <a:satMod val="175000"/>
                      <a:alpha val="40000"/>
                    </a:schemeClr>
                  </a:glow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সবা</a:t>
            </a:r>
            <a:r>
              <a:rPr lang="as-IN" sz="8000" b="1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FF0000"/>
                </a:solidFill>
                <a:effectLst>
                  <a:glow rad="101600">
                    <a:schemeClr val="accent2">
                      <a:satMod val="175000"/>
                      <a:alpha val="40000"/>
                    </a:schemeClr>
                  </a:glow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ই</a:t>
            </a:r>
            <a:r>
              <a:rPr lang="en-US" sz="8000" b="1" dirty="0" err="1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FF0000"/>
                </a:solidFill>
                <a:effectLst>
                  <a:glow rad="101600">
                    <a:schemeClr val="accent2">
                      <a:satMod val="175000"/>
                      <a:alpha val="40000"/>
                    </a:schemeClr>
                  </a:glow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কে</a:t>
            </a:r>
            <a:r>
              <a:rPr lang="en-US" sz="8000" b="1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FF0000"/>
                </a:solidFill>
                <a:effectLst>
                  <a:glow rad="101600">
                    <a:schemeClr val="accent2">
                      <a:satMod val="175000"/>
                      <a:alpha val="40000"/>
                    </a:schemeClr>
                  </a:glow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8000" b="1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00B0F0"/>
                </a:solidFill>
                <a:effectLst>
                  <a:glow rad="101600">
                    <a:schemeClr val="accent2">
                      <a:satMod val="175000"/>
                      <a:alpha val="40000"/>
                    </a:schemeClr>
                  </a:glow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।</a:t>
            </a:r>
          </a:p>
        </p:txBody>
      </p:sp>
    </p:spTree>
    <p:extLst>
      <p:ext uri="{BB962C8B-B14F-4D97-AF65-F5344CB8AC3E}">
        <p14:creationId xmlns:p14="http://schemas.microsoft.com/office/powerpoint/2010/main" val="9062492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4" presetClass="emph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animMotion origin="layout" path="M 0.0 0.0 L 0.0 -0.07213" pathEditMode="relative" ptsTypes="">
                                      <p:cBhvr>
                                        <p:cTn id="6" dur="250" accel="500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Rot by="1500000">
                                      <p:cBhvr>
                                        <p:cTn id="7" dur="12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8" dur="125" fill="hold">
                                          <p:stCondLst>
                                            <p:cond delay="125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9" dur="125" fill="hold">
                                          <p:stCondLst>
                                            <p:cond delay="25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500000">
                                      <p:cBhvr>
                                        <p:cTn id="10" dur="125" fill="hold">
                                          <p:stCondLst>
                                            <p:cond delay="375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5" dur="2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ame 3"/>
          <p:cNvSpPr/>
          <p:nvPr/>
        </p:nvSpPr>
        <p:spPr>
          <a:xfrm>
            <a:off x="1966119" y="2133600"/>
            <a:ext cx="8686800" cy="3744813"/>
          </a:xfrm>
          <a:prstGeom prst="frame">
            <a:avLst>
              <a:gd name="adj1" fmla="val 3031"/>
            </a:avLst>
          </a:prstGeom>
          <a:blipFill>
            <a:blip r:embed="rId2" cstate="print"/>
            <a:tile tx="0" ty="0" sx="100000" sy="100000" flip="none" algn="tl"/>
          </a:blip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/>
            <a:r>
              <a:rPr lang="en-US" sz="6000" b="1" dirty="0" err="1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00B05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দিলসাদ</a:t>
            </a:r>
            <a:r>
              <a:rPr lang="en-US" sz="60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00B05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6000" b="1" dirty="0" err="1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00B05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আনজুমান</a:t>
            </a:r>
            <a:r>
              <a:rPr lang="en-US" sz="60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00B05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6000" b="1" dirty="0" err="1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00B05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রুমা</a:t>
            </a:r>
            <a:endParaRPr lang="en-US" sz="4400" dirty="0" smtClean="0">
              <a:ln w="18415" cmpd="sng">
                <a:solidFill>
                  <a:srgbClr val="FFFFFF"/>
                </a:solidFill>
                <a:prstDash val="solid"/>
              </a:ln>
              <a:solidFill>
                <a:srgbClr val="00B050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  <a:p>
            <a:pPr algn="ctr"/>
            <a:r>
              <a:rPr lang="bn-BD" sz="44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00B05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4400" b="1" dirty="0" err="1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00B05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প্রধান</a:t>
            </a:r>
            <a:r>
              <a:rPr lang="en-US" sz="44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00B05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bn-BD" sz="44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00B05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শিক্ষক </a:t>
            </a:r>
          </a:p>
          <a:p>
            <a:pPr algn="ctr"/>
            <a:r>
              <a:rPr lang="en-US" sz="4400" b="1" dirty="0" err="1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00B05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বড়</a:t>
            </a:r>
            <a:r>
              <a:rPr lang="en-US" sz="44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00B05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4400" b="1" dirty="0" err="1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00B05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ভেওলা</a:t>
            </a:r>
            <a:r>
              <a:rPr lang="en-US" sz="44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00B05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bn-BD" sz="44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00B05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সরকারি প্রাথমিক বিদ্যালয়</a:t>
            </a:r>
          </a:p>
          <a:p>
            <a:pPr algn="ctr"/>
            <a:r>
              <a:rPr lang="en-US" sz="4400" b="1" dirty="0" err="1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00B05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চকরিয়া</a:t>
            </a:r>
            <a:r>
              <a:rPr lang="en-US" sz="44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00B05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, </a:t>
            </a:r>
            <a:r>
              <a:rPr lang="en-US" sz="4400" b="1" dirty="0" err="1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00B05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কক্সবাজার</a:t>
            </a:r>
            <a:r>
              <a:rPr lang="bn-BD" sz="44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00B05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।</a:t>
            </a:r>
          </a:p>
          <a:p>
            <a:pPr algn="ctr"/>
            <a:endParaRPr lang="en-US" sz="3200" b="1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tx1"/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latin typeface="Arial Narrow" pitchFamily="34" charset="0"/>
              <a:cs typeface="Nikosh" pitchFamily="2" charset="0"/>
            </a:endParaRPr>
          </a:p>
        </p:txBody>
      </p:sp>
      <p:grpSp>
        <p:nvGrpSpPr>
          <p:cNvPr id="8" name="Group 7"/>
          <p:cNvGrpSpPr/>
          <p:nvPr/>
        </p:nvGrpSpPr>
        <p:grpSpPr>
          <a:xfrm>
            <a:off x="4099719" y="304800"/>
            <a:ext cx="3227419" cy="1575340"/>
            <a:chOff x="3106562" y="98012"/>
            <a:chExt cx="3227419" cy="1575340"/>
          </a:xfrm>
        </p:grpSpPr>
        <p:sp>
          <p:nvSpPr>
            <p:cNvPr id="9" name="Rectangle 8"/>
            <p:cNvSpPr/>
            <p:nvPr/>
          </p:nvSpPr>
          <p:spPr>
            <a:xfrm>
              <a:off x="3122328" y="98012"/>
              <a:ext cx="3116559" cy="1107996"/>
            </a:xfrm>
            <a:prstGeom prst="rect">
              <a:avLst/>
            </a:prstGeom>
            <a:solidFill>
              <a:srgbClr val="FFFF00"/>
            </a:solidFill>
          </p:spPr>
          <p:txBody>
            <a:bodyPr wrap="none">
              <a:spAutoFit/>
            </a:bodyPr>
            <a:lstStyle/>
            <a:p>
              <a:pPr algn="ctr"/>
              <a:r>
                <a:rPr lang="bn-BD" sz="6600" b="1" dirty="0">
                  <a:ln w="12700">
                    <a:solidFill>
                      <a:schemeClr val="tx2">
                        <a:satMod val="155000"/>
                      </a:schemeClr>
                    </a:solidFill>
                    <a:prstDash val="solid"/>
                  </a:ln>
                  <a:effectLst>
                    <a:outerShdw blurRad="41275" dist="20320" dir="1800000" algn="tl" rotWithShape="0">
                      <a:srgbClr val="000000">
                        <a:alpha val="40000"/>
                      </a:srgbClr>
                    </a:outerShdw>
                  </a:effectLst>
                  <a:latin typeface="NikoshBAN" pitchFamily="2" charset="0"/>
                  <a:cs typeface="NikoshBAN" pitchFamily="2" charset="0"/>
                </a:rPr>
                <a:t>উপস্থাপনায়</a:t>
              </a:r>
              <a:endParaRPr lang="en-US" sz="6600" b="1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NikoshBAN" pitchFamily="2" charset="0"/>
                <a:cs typeface="NikoshBAN" pitchFamily="2" charset="0"/>
              </a:endParaRPr>
            </a:p>
          </p:txBody>
        </p:sp>
        <p:sp>
          <p:nvSpPr>
            <p:cNvPr id="10" name="Down Arrow Callout 9"/>
            <p:cNvSpPr/>
            <p:nvPr/>
          </p:nvSpPr>
          <p:spPr>
            <a:xfrm>
              <a:off x="3106562" y="98012"/>
              <a:ext cx="3227419" cy="1575340"/>
            </a:xfrm>
            <a:prstGeom prst="downArrowCallou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b="1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tx1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33080839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rizontal Scroll 1"/>
          <p:cNvSpPr/>
          <p:nvPr/>
        </p:nvSpPr>
        <p:spPr>
          <a:xfrm>
            <a:off x="21705" y="728775"/>
            <a:ext cx="6591258" cy="4177553"/>
          </a:xfrm>
          <a:prstGeom prst="horizontalScroll">
            <a:avLst>
              <a:gd name="adj" fmla="val 16766"/>
            </a:avLst>
          </a:prstGeom>
          <a:gradFill flip="none" rotWithShape="1">
            <a:gsLst>
              <a:gs pos="0">
                <a:schemeClr val="accent1">
                  <a:tint val="66000"/>
                  <a:satMod val="160000"/>
                </a:schemeClr>
              </a:gs>
              <a:gs pos="50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lin ang="0" scaled="1"/>
            <a:tileRect/>
          </a:gradFill>
          <a:ln w="57150">
            <a:solidFill>
              <a:srgbClr val="000099"/>
            </a:solidFill>
            <a:prstDash val="sysDash"/>
          </a:ln>
          <a:scene3d>
            <a:camera prst="perspectiveHeroicExtremeLeftFacing"/>
            <a:lightRig rig="threePt" dir="t"/>
          </a:scene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en-US" sz="5400" b="1" dirty="0" err="1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FF000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বিষয়</a:t>
            </a:r>
            <a:r>
              <a:rPr lang="en-US" sz="5400" b="1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FF000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: </a:t>
            </a:r>
            <a:r>
              <a:rPr lang="en-US" sz="5400" b="1" dirty="0" err="1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FF000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প্রাথমিক</a:t>
            </a:r>
            <a:r>
              <a:rPr lang="en-US" sz="54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FF000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5400" b="1" dirty="0" err="1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FF000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বিজ্ঞান</a:t>
            </a:r>
            <a:endParaRPr lang="en-US" sz="5400" b="1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rgbClr val="FF0000"/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  <a:p>
            <a:pPr lvl="0" algn="ctr"/>
            <a:r>
              <a:rPr lang="en-US" sz="5400" b="1" dirty="0" err="1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FF000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শ্রেণি</a:t>
            </a:r>
            <a:r>
              <a:rPr lang="en-US" sz="5400" b="1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FF000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: </a:t>
            </a:r>
            <a:r>
              <a:rPr lang="en-US" sz="5400" b="1" dirty="0" err="1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FF000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তৃতীয়</a:t>
            </a:r>
            <a:r>
              <a:rPr lang="en-US" sz="54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FF000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3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52520" y="914400"/>
            <a:ext cx="3536984" cy="4724400"/>
          </a:xfrm>
          <a:prstGeom prst="rect">
            <a:avLst/>
          </a:prstGeom>
          <a:ln w="19050">
            <a:solidFill>
              <a:schemeClr val="bg1"/>
            </a:solidFill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311088391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37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6" presetClass="entr" presetSubtype="37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10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25782" y="228600"/>
            <a:ext cx="6766719" cy="868362"/>
          </a:xfrm>
          <a:solidFill>
            <a:srgbClr val="FFFF00"/>
          </a:solidFill>
          <a:ln/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>
            <a:no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marL="0" indent="0" algn="ctr">
              <a:buNone/>
            </a:pPr>
            <a:r>
              <a:rPr lang="bn-IN" sz="5400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নিচের ছবি</a:t>
            </a:r>
            <a:r>
              <a:rPr lang="en-US" sz="5400" dirty="0" err="1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গুলো</a:t>
            </a:r>
            <a:r>
              <a:rPr lang="en-US" sz="5400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দেখি </a:t>
            </a:r>
            <a:endParaRPr lang="en-US" sz="5400" dirty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4" name="Content Placeholder 10" descr="drink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rcRect b="12046"/>
          <a:stretch>
            <a:fillRect/>
          </a:stretch>
        </p:blipFill>
        <p:spPr>
          <a:xfrm>
            <a:off x="1170645" y="1219200"/>
            <a:ext cx="4724400" cy="4191000"/>
          </a:xfrm>
          <a:prstGeom prst="rect">
            <a:avLst/>
          </a:prstGeom>
        </p:spPr>
      </p:pic>
      <p:pic>
        <p:nvPicPr>
          <p:cNvPr id="5" name="Content Placeholder 14" descr="bath.jpg"/>
          <p:cNvPicPr>
            <a:picLocks noGrp="1" noChangeAspect="1"/>
          </p:cNvPicPr>
          <p:nvPr>
            <p:ph sz="half" idx="4294967295"/>
          </p:nvPr>
        </p:nvPicPr>
        <p:blipFill>
          <a:blip r:embed="rId3" cstate="print"/>
          <a:stretch>
            <a:fillRect/>
          </a:stretch>
        </p:blipFill>
        <p:spPr>
          <a:xfrm>
            <a:off x="6385719" y="1181009"/>
            <a:ext cx="4419600" cy="42672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746919" y="5448209"/>
            <a:ext cx="4952999" cy="923330"/>
          </a:xfrm>
          <a:prstGeom prst="rect">
            <a:avLst/>
          </a:prstGeom>
          <a:blipFill>
            <a:blip r:embed="rId4"/>
            <a:tile tx="0" ty="0" sx="100000" sy="100000" flip="none" algn="tl"/>
          </a:blipFill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sz="5400" dirty="0" err="1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শিশু</a:t>
            </a:r>
            <a:r>
              <a:rPr lang="en-US" sz="5400" dirty="0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 পানি পান </a:t>
            </a:r>
            <a:r>
              <a:rPr lang="en-US" sz="5400" dirty="0" err="1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করছে</a:t>
            </a:r>
            <a:r>
              <a:rPr lang="en-US" sz="5400" dirty="0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 </a:t>
            </a:r>
            <a:endParaRPr lang="en-US" sz="5400" dirty="0">
              <a:solidFill>
                <a:srgbClr val="FF0000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6233319" y="5441549"/>
            <a:ext cx="4800600" cy="923330"/>
          </a:xfrm>
          <a:prstGeom prst="rect">
            <a:avLst/>
          </a:prstGeom>
          <a:blipFill>
            <a:blip r:embed="rId5"/>
            <a:tile tx="0" ty="0" sx="100000" sy="100000" flip="none" algn="tl"/>
          </a:blipFill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sz="36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5400" dirty="0" smtClean="0">
                <a:latin typeface="NikoshBAN" pitchFamily="2" charset="0"/>
                <a:cs typeface="NikoshBAN" pitchFamily="2" charset="0"/>
              </a:rPr>
              <a:t>শিশু গোসল করছে</a:t>
            </a:r>
            <a:endParaRPr lang="en-US" sz="5400" dirty="0">
              <a:latin typeface="NikoshBAN" pitchFamily="2" charset="0"/>
              <a:cs typeface="NikoshBAN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6617722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37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6" presetClass="entr" presetSubtype="37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15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0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5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animBg="1"/>
      <p:bldP spid="6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1356519" y="2314903"/>
            <a:ext cx="9296400" cy="3505200"/>
          </a:xfrm>
          <a:prstGeom prst="rect">
            <a:avLst/>
          </a:prstGeom>
          <a:blipFill>
            <a:blip r:embed="rId2"/>
            <a:tile tx="0" ty="0" sx="100000" sy="100000" flip="none" algn="tl"/>
          </a:blipFill>
          <a:ln/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altLang="ja-JP" sz="6600" b="1" dirty="0" smtClean="0">
                <a:solidFill>
                  <a:schemeClr val="tx1"/>
                </a:solidFill>
                <a:effectLst>
                  <a:glow rad="101600">
                    <a:schemeClr val="accent2">
                      <a:satMod val="175000"/>
                      <a:alpha val="40000"/>
                    </a:schemeClr>
                  </a:glow>
                </a:effectLst>
                <a:latin typeface="NikoshBAN" pitchFamily="2" charset="0"/>
                <a:cs typeface="NikoshBAN" pitchFamily="2" charset="0"/>
              </a:rPr>
              <a:t>চতুর্থ অধ্যায়</a:t>
            </a:r>
          </a:p>
          <a:p>
            <a:pPr algn="ctr"/>
            <a:r>
              <a:rPr lang="en-US" altLang="ja-JP" sz="6000" b="1" dirty="0" err="1" smtClean="0">
                <a:solidFill>
                  <a:schemeClr val="tx1"/>
                </a:solidFill>
                <a:effectLst>
                  <a:glow rad="101600">
                    <a:schemeClr val="accent2">
                      <a:satMod val="175000"/>
                      <a:alpha val="40000"/>
                    </a:schemeClr>
                  </a:glow>
                </a:effectLst>
                <a:latin typeface="NikoshBAN" pitchFamily="2" charset="0"/>
                <a:cs typeface="NikoshBAN" pitchFamily="2" charset="0"/>
              </a:rPr>
              <a:t>পাঠ</a:t>
            </a:r>
            <a:r>
              <a:rPr lang="bn-BD" altLang="ja-JP" sz="6000" dirty="0" smtClean="0">
                <a:solidFill>
                  <a:schemeClr val="tx1"/>
                </a:solidFill>
                <a:effectLst>
                  <a:glow rad="101600">
                    <a:schemeClr val="accent2">
                      <a:satMod val="175000"/>
                      <a:alpha val="40000"/>
                    </a:schemeClr>
                  </a:glow>
                </a:effectLst>
                <a:latin typeface="NikoshBAN" pitchFamily="2" charset="0"/>
                <a:cs typeface="NikoshBAN" pitchFamily="2" charset="0"/>
              </a:rPr>
              <a:t>-</a:t>
            </a:r>
            <a:r>
              <a:rPr lang="en-US" altLang="ja-JP" sz="6000" dirty="0" err="1" smtClean="0">
                <a:solidFill>
                  <a:schemeClr val="tx1"/>
                </a:solidFill>
                <a:effectLst>
                  <a:glow rad="101600">
                    <a:schemeClr val="accent2">
                      <a:satMod val="175000"/>
                      <a:alpha val="40000"/>
                    </a:schemeClr>
                  </a:glow>
                </a:effectLst>
                <a:latin typeface="NikoshBAN" pitchFamily="2" charset="0"/>
                <a:cs typeface="NikoshBAN" pitchFamily="2" charset="0"/>
              </a:rPr>
              <a:t>জী</a:t>
            </a:r>
            <a:r>
              <a:rPr lang="bn-BD" altLang="ja-JP" sz="6000" dirty="0" smtClean="0">
                <a:solidFill>
                  <a:schemeClr val="tx1"/>
                </a:solidFill>
                <a:effectLst>
                  <a:glow rad="101600">
                    <a:schemeClr val="accent2">
                      <a:satMod val="175000"/>
                      <a:alpha val="40000"/>
                    </a:schemeClr>
                  </a:glow>
                </a:effectLst>
                <a:latin typeface="NikoshBAN" pitchFamily="2" charset="0"/>
                <a:cs typeface="NikoshBAN" pitchFamily="2" charset="0"/>
              </a:rPr>
              <a:t>ব</a:t>
            </a:r>
            <a:r>
              <a:rPr lang="en-US" altLang="ja-JP" sz="6000" dirty="0" err="1" smtClean="0">
                <a:solidFill>
                  <a:schemeClr val="tx1"/>
                </a:solidFill>
                <a:effectLst>
                  <a:glow rad="101600">
                    <a:schemeClr val="accent2">
                      <a:satMod val="175000"/>
                      <a:alpha val="40000"/>
                    </a:schemeClr>
                  </a:glow>
                </a:effectLst>
                <a:latin typeface="NikoshBAN" pitchFamily="2" charset="0"/>
                <a:cs typeface="NikoshBAN" pitchFamily="2" charset="0"/>
              </a:rPr>
              <a:t>নের</a:t>
            </a:r>
            <a:r>
              <a:rPr lang="en-US" altLang="ja-JP" sz="6000" dirty="0" smtClean="0">
                <a:solidFill>
                  <a:schemeClr val="tx1"/>
                </a:solidFill>
                <a:effectLst>
                  <a:glow rad="101600">
                    <a:schemeClr val="accent2">
                      <a:satMod val="175000"/>
                      <a:alpha val="40000"/>
                    </a:schemeClr>
                  </a:glow>
                </a:effectLst>
                <a:latin typeface="NikoshBAN" pitchFamily="2" charset="0"/>
                <a:cs typeface="NikoshBAN" pitchFamily="2" charset="0"/>
              </a:rPr>
              <a:t> জন্য পানি</a:t>
            </a:r>
          </a:p>
          <a:p>
            <a:pPr algn="ctr"/>
            <a:r>
              <a:rPr lang="en-US" altLang="ja-JP" sz="6000" b="1" dirty="0" smtClean="0">
                <a:solidFill>
                  <a:schemeClr val="tx1"/>
                </a:solidFill>
                <a:effectLst>
                  <a:glow rad="101600">
                    <a:schemeClr val="accent2">
                      <a:satMod val="175000"/>
                      <a:alpha val="40000"/>
                    </a:schemeClr>
                  </a:glow>
                </a:effectLst>
                <a:latin typeface="NikoshBAN" pitchFamily="2" charset="0"/>
                <a:cs typeface="NikoshBAN" pitchFamily="2" charset="0"/>
              </a:rPr>
              <a:t>পাঠ্যাংশঃ</a:t>
            </a:r>
            <a:r>
              <a:rPr lang="en-US" altLang="ja-JP" sz="6000" dirty="0" smtClean="0">
                <a:solidFill>
                  <a:schemeClr val="tx1"/>
                </a:solidFill>
                <a:effectLst>
                  <a:glow rad="101600">
                    <a:schemeClr val="accent2">
                      <a:satMod val="175000"/>
                      <a:alpha val="40000"/>
                    </a:schemeClr>
                  </a:glo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altLang="ja-JP" sz="6000" b="1" dirty="0" err="1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ysClr val="windowText" lastClr="000000"/>
                </a:solidFill>
                <a:effectLst>
                  <a:glow rad="101600">
                    <a:schemeClr val="accent2">
                      <a:satMod val="175000"/>
                      <a:alpha val="40000"/>
                    </a:schemeClr>
                  </a:glow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পানির</a:t>
            </a:r>
            <a:r>
              <a:rPr lang="en-US" altLang="ja-JP" sz="60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ysClr val="windowText" lastClr="000000"/>
                </a:solidFill>
                <a:effectLst>
                  <a:glow rad="101600">
                    <a:schemeClr val="accent2">
                      <a:satMod val="175000"/>
                      <a:alpha val="40000"/>
                    </a:schemeClr>
                  </a:glow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altLang="ja-JP" sz="6000" b="1" dirty="0" err="1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ysClr val="windowText" lastClr="000000"/>
                </a:solidFill>
                <a:effectLst>
                  <a:glow rad="101600">
                    <a:schemeClr val="accent2">
                      <a:satMod val="175000"/>
                      <a:alpha val="40000"/>
                    </a:schemeClr>
                  </a:glow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ব্যবহার</a:t>
            </a:r>
            <a:endParaRPr lang="en-US" altLang="ja-JP" sz="6000" dirty="0" smtClean="0">
              <a:solidFill>
                <a:sysClr val="windowText" lastClr="000000"/>
              </a:solidFill>
              <a:effectLst>
                <a:glow rad="101600">
                  <a:schemeClr val="accent2">
                    <a:satMod val="175000"/>
                    <a:alpha val="40000"/>
                  </a:schemeClr>
                </a:glow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3" name="Oval 2"/>
          <p:cNvSpPr/>
          <p:nvPr/>
        </p:nvSpPr>
        <p:spPr>
          <a:xfrm>
            <a:off x="1585119" y="457200"/>
            <a:ext cx="9067800" cy="1828800"/>
          </a:xfrm>
          <a:prstGeom prst="ellipse">
            <a:avLst/>
          </a:prstGeom>
          <a:blipFill>
            <a:blip r:embed="rId3"/>
            <a:tile tx="0" ty="0" sx="100000" sy="100000" flip="none" algn="tl"/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6600" dirty="0" smtClean="0">
                <a:solidFill>
                  <a:schemeClr val="tx1"/>
                </a:solidFill>
                <a:effectLst>
                  <a:glow rad="139700">
                    <a:schemeClr val="accent3">
                      <a:satMod val="175000"/>
                      <a:alpha val="40000"/>
                    </a:schemeClr>
                  </a:glow>
                </a:effectLst>
                <a:latin typeface="NikoshBAN" pitchFamily="2" charset="0"/>
                <a:cs typeface="NikoshBAN" pitchFamily="2" charset="0"/>
              </a:rPr>
              <a:t>আজকের পাঠ</a:t>
            </a:r>
            <a:endParaRPr lang="en-US" sz="6600" dirty="0">
              <a:solidFill>
                <a:schemeClr val="tx1"/>
              </a:solidFill>
              <a:effectLst>
                <a:glow rad="139700">
                  <a:schemeClr val="accent3">
                    <a:satMod val="175000"/>
                    <a:alpha val="40000"/>
                  </a:schemeClr>
                </a:glow>
              </a:effectLst>
              <a:latin typeface="NikoshBAN" pitchFamily="2" charset="0"/>
              <a:cs typeface="NikoshBAN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528390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/>
          <p:cNvSpPr txBox="1">
            <a:spLocks/>
          </p:cNvSpPr>
          <p:nvPr/>
        </p:nvSpPr>
        <p:spPr>
          <a:xfrm>
            <a:off x="1051719" y="3208283"/>
            <a:ext cx="10134600" cy="2362200"/>
          </a:xfrm>
          <a:prstGeom prst="rect">
            <a:avLst/>
          </a:prstGeom>
          <a:blipFill>
            <a:blip r:embed="rId2"/>
            <a:tile tx="0" ty="0" sx="100000" sy="100000" flip="none" algn="tl"/>
          </a:blipFill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vert="horz" lIns="91440" tIns="45720" rIns="91440" bIns="45720" rtlCol="0" anchor="ctr">
            <a:noAutofit/>
          </a:bodyPr>
          <a:lstStyle/>
          <a:p>
            <a:pPr>
              <a:buClr>
                <a:srgbClr val="002060"/>
              </a:buClr>
            </a:pPr>
            <a:r>
              <a:rPr lang="en-US" sz="7200" dirty="0" smtClean="0">
                <a:latin typeface="SutonnyMJ" pitchFamily="2" charset="0"/>
                <a:cs typeface="NikoshBAN" pitchFamily="2" charset="0"/>
              </a:rPr>
              <a:t>3.3.1 </a:t>
            </a:r>
            <a:r>
              <a:rPr lang="en-US" sz="7200" dirty="0" err="1" smtClean="0">
                <a:latin typeface="SutonnyMJ" pitchFamily="2" charset="0"/>
                <a:cs typeface="NikoshBAN" pitchFamily="2" charset="0"/>
              </a:rPr>
              <a:t>মানুষের</a:t>
            </a:r>
            <a:r>
              <a:rPr lang="en-US" sz="7200" dirty="0" smtClean="0">
                <a:latin typeface="SutonnyMJ" pitchFamily="2" charset="0"/>
                <a:cs typeface="NikoshBAN" pitchFamily="2" charset="0"/>
              </a:rPr>
              <a:t> </a:t>
            </a:r>
            <a:r>
              <a:rPr lang="en-US" sz="7200" dirty="0" err="1" smtClean="0">
                <a:latin typeface="SutonnyMJ" pitchFamily="2" charset="0"/>
                <a:cs typeface="NikoshBAN" pitchFamily="2" charset="0"/>
              </a:rPr>
              <a:t>জন্য</a:t>
            </a:r>
            <a:r>
              <a:rPr lang="en-US" sz="7200" dirty="0" smtClean="0">
                <a:latin typeface="SutonnyMJ" pitchFamily="2" charset="0"/>
                <a:cs typeface="NikoshBAN" pitchFamily="2" charset="0"/>
              </a:rPr>
              <a:t> </a:t>
            </a:r>
            <a:r>
              <a:rPr lang="en-US" sz="7200" dirty="0" err="1" smtClean="0">
                <a:latin typeface="SutonnyMJ" pitchFamily="2" charset="0"/>
                <a:cs typeface="NikoshBAN" pitchFamily="2" charset="0"/>
              </a:rPr>
              <a:t>পানির</a:t>
            </a:r>
            <a:r>
              <a:rPr lang="en-US" sz="7200" dirty="0" smtClean="0">
                <a:latin typeface="SutonnyMJ" pitchFamily="2" charset="0"/>
                <a:cs typeface="NikoshBAN" pitchFamily="2" charset="0"/>
              </a:rPr>
              <a:t> গুরুত্ব বর্ণনা </a:t>
            </a:r>
            <a:r>
              <a:rPr lang="en-US" sz="7200" dirty="0" err="1" smtClean="0">
                <a:latin typeface="SutonnyMJ" pitchFamily="2" charset="0"/>
                <a:cs typeface="NikoshBAN" pitchFamily="2" charset="0"/>
              </a:rPr>
              <a:t>করতে</a:t>
            </a:r>
            <a:r>
              <a:rPr lang="en-US" sz="7200" dirty="0" smtClean="0">
                <a:latin typeface="SutonnyMJ" pitchFamily="2" charset="0"/>
                <a:cs typeface="NikoshBAN" pitchFamily="2" charset="0"/>
              </a:rPr>
              <a:t> </a:t>
            </a:r>
            <a:r>
              <a:rPr lang="en-US" sz="7200" dirty="0" err="1" smtClean="0">
                <a:latin typeface="SutonnyMJ" pitchFamily="2" charset="0"/>
                <a:cs typeface="NikoshBAN" pitchFamily="2" charset="0"/>
              </a:rPr>
              <a:t>পারবে</a:t>
            </a:r>
            <a:r>
              <a:rPr lang="en-US" sz="7200" dirty="0" smtClean="0">
                <a:latin typeface="SutonnyMJ" pitchFamily="2" charset="0"/>
                <a:cs typeface="NikoshBAN" pitchFamily="2" charset="0"/>
              </a:rPr>
              <a:t>।</a:t>
            </a:r>
            <a:endParaRPr lang="en-US" sz="7200" dirty="0">
              <a:latin typeface="SutonnyMJ" pitchFamily="2" charset="0"/>
              <a:cs typeface="NikoshBAN" pitchFamily="2" charset="0"/>
            </a:endParaRPr>
          </a:p>
        </p:txBody>
      </p:sp>
      <p:sp>
        <p:nvSpPr>
          <p:cNvPr id="6" name="24-Point Star 5"/>
          <p:cNvSpPr/>
          <p:nvPr/>
        </p:nvSpPr>
        <p:spPr>
          <a:xfrm>
            <a:off x="8443119" y="707692"/>
            <a:ext cx="1639614" cy="1678144"/>
          </a:xfrm>
          <a:prstGeom prst="star24">
            <a:avLst>
              <a:gd name="adj" fmla="val 15352"/>
            </a:avLst>
          </a:prstGeom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24-Point Star 6"/>
          <p:cNvSpPr/>
          <p:nvPr/>
        </p:nvSpPr>
        <p:spPr>
          <a:xfrm>
            <a:off x="1432719" y="762000"/>
            <a:ext cx="1781728" cy="1678143"/>
          </a:xfrm>
          <a:prstGeom prst="star24">
            <a:avLst>
              <a:gd name="adj" fmla="val 15352"/>
            </a:avLst>
          </a:prstGeom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Down Arrow Callout 1"/>
          <p:cNvSpPr/>
          <p:nvPr/>
        </p:nvSpPr>
        <p:spPr>
          <a:xfrm>
            <a:off x="3642519" y="1150883"/>
            <a:ext cx="4572000" cy="2057400"/>
          </a:xfrm>
          <a:prstGeom prst="downArrowCallou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9600" dirty="0" err="1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FF000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শিখনফল</a:t>
            </a:r>
            <a:endParaRPr lang="en-US" sz="96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8029525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30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 animBg="1"/>
      <p:bldP spid="7" grpId="0" animBg="1"/>
      <p:bldP spid="2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Content Placeholder 12" descr="cow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1127919" y="685800"/>
            <a:ext cx="4191000" cy="2743200"/>
          </a:xfrm>
          <a:prstGeom prst="rect">
            <a:avLst/>
          </a:prstGeom>
        </p:spPr>
      </p:pic>
      <p:pic>
        <p:nvPicPr>
          <p:cNvPr id="4" name="Content Placeholder 13" descr="goat.jpg"/>
          <p:cNvPicPr>
            <a:picLocks noGrp="1" noChangeAspect="1"/>
          </p:cNvPicPr>
          <p:nvPr>
            <p:ph sz="half" idx="4294967295"/>
          </p:nvPr>
        </p:nvPicPr>
        <p:blipFill>
          <a:blip r:embed="rId3" cstate="print"/>
          <a:stretch>
            <a:fillRect/>
          </a:stretch>
        </p:blipFill>
        <p:spPr>
          <a:xfrm>
            <a:off x="7528719" y="585951"/>
            <a:ext cx="4419600" cy="2803525"/>
          </a:xfrm>
          <a:prstGeom prst="rect">
            <a:avLst/>
          </a:prstGeom>
        </p:spPr>
      </p:pic>
      <p:pic>
        <p:nvPicPr>
          <p:cNvPr id="5" name="Picture 2" descr="C:\Users\PTI\Desktop\Abdullah\water\cat2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7528719" y="3547241"/>
            <a:ext cx="4393119" cy="2590800"/>
          </a:xfrm>
          <a:prstGeom prst="rect">
            <a:avLst/>
          </a:prstGeom>
          <a:noFill/>
        </p:spPr>
      </p:pic>
      <p:pic>
        <p:nvPicPr>
          <p:cNvPr id="6" name="Picture 3" descr="C:\Users\PTI\Desktop\Abdullah\water\dog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1127919" y="3581400"/>
            <a:ext cx="4191000" cy="2615419"/>
          </a:xfrm>
          <a:prstGeom prst="rect">
            <a:avLst/>
          </a:prstGeom>
          <a:noFill/>
        </p:spPr>
      </p:pic>
      <p:sp>
        <p:nvSpPr>
          <p:cNvPr id="7" name="Rounded Rectangle 6"/>
          <p:cNvSpPr/>
          <p:nvPr/>
        </p:nvSpPr>
        <p:spPr>
          <a:xfrm>
            <a:off x="5356390" y="575441"/>
            <a:ext cx="2051463" cy="5562600"/>
          </a:xfrm>
          <a:prstGeom prst="roundRect">
            <a:avLst/>
          </a:prstGeom>
          <a:blipFill>
            <a:blip r:embed="rId6"/>
            <a:tile tx="0" ty="0" sx="100000" sy="100000" flip="none" algn="tl"/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5400" dirty="0" err="1">
                <a:solidFill>
                  <a:srgbClr val="FFFF00"/>
                </a:solidFill>
                <a:latin typeface="NikoshBAN" pitchFamily="2" charset="0"/>
                <a:cs typeface="NikoshBAN" pitchFamily="2" charset="0"/>
              </a:rPr>
              <a:t>গরু</a:t>
            </a:r>
            <a:r>
              <a:rPr lang="en-US" sz="5400" dirty="0" smtClean="0">
                <a:solidFill>
                  <a:srgbClr val="FFFF00"/>
                </a:solidFill>
                <a:latin typeface="NikoshBAN" pitchFamily="2" charset="0"/>
                <a:cs typeface="NikoshBAN" pitchFamily="2" charset="0"/>
              </a:rPr>
              <a:t>,</a:t>
            </a:r>
            <a:r>
              <a:rPr lang="bn-IN" sz="5400" dirty="0" smtClean="0">
                <a:solidFill>
                  <a:srgbClr val="FFFF0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5400" dirty="0" err="1" smtClean="0">
                <a:solidFill>
                  <a:srgbClr val="FFFF00"/>
                </a:solidFill>
                <a:latin typeface="NikoshBAN" pitchFamily="2" charset="0"/>
                <a:cs typeface="NikoshBAN" pitchFamily="2" charset="0"/>
              </a:rPr>
              <a:t>ছাগল,কুকুর</a:t>
            </a:r>
            <a:r>
              <a:rPr lang="bn-IN" sz="5400" dirty="0" smtClean="0">
                <a:solidFill>
                  <a:srgbClr val="FFFF0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5400" dirty="0" smtClean="0">
                <a:solidFill>
                  <a:srgbClr val="FFFF00"/>
                </a:solidFill>
                <a:latin typeface="NikoshBAN" pitchFamily="2" charset="0"/>
                <a:cs typeface="NikoshBAN" pitchFamily="2" charset="0"/>
              </a:rPr>
              <a:t>ও </a:t>
            </a:r>
            <a:r>
              <a:rPr lang="en-US" sz="5400" dirty="0" err="1">
                <a:solidFill>
                  <a:srgbClr val="FFFF00"/>
                </a:solidFill>
                <a:latin typeface="NikoshBAN" pitchFamily="2" charset="0"/>
                <a:cs typeface="NikoshBAN" pitchFamily="2" charset="0"/>
              </a:rPr>
              <a:t>বিড়াল</a:t>
            </a:r>
            <a:r>
              <a:rPr lang="en-US" sz="5400" dirty="0">
                <a:solidFill>
                  <a:srgbClr val="FFFF0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5400" dirty="0" err="1">
                <a:solidFill>
                  <a:srgbClr val="FFFF00"/>
                </a:solidFill>
                <a:latin typeface="NikoshBAN" pitchFamily="2" charset="0"/>
                <a:cs typeface="NikoshBAN" pitchFamily="2" charset="0"/>
              </a:rPr>
              <a:t>পানি</a:t>
            </a:r>
            <a:r>
              <a:rPr lang="en-US" sz="5400" dirty="0">
                <a:solidFill>
                  <a:srgbClr val="FFFF0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5400" dirty="0" err="1">
                <a:solidFill>
                  <a:srgbClr val="FFFF00"/>
                </a:solidFill>
                <a:latin typeface="NikoshBAN" pitchFamily="2" charset="0"/>
                <a:cs typeface="NikoshBAN" pitchFamily="2" charset="0"/>
              </a:rPr>
              <a:t>পান</a:t>
            </a:r>
            <a:r>
              <a:rPr lang="en-US" sz="5400" dirty="0">
                <a:solidFill>
                  <a:srgbClr val="FFFF0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5400" dirty="0" err="1">
                <a:solidFill>
                  <a:srgbClr val="FFFF00"/>
                </a:solidFill>
                <a:latin typeface="NikoshBAN" pitchFamily="2" charset="0"/>
                <a:cs typeface="NikoshBAN" pitchFamily="2" charset="0"/>
              </a:rPr>
              <a:t>করছে</a:t>
            </a:r>
            <a:r>
              <a:rPr lang="bn-BD" sz="5400" dirty="0">
                <a:solidFill>
                  <a:srgbClr val="FFFF0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bn-IN" sz="5400" dirty="0" smtClean="0">
                <a:solidFill>
                  <a:srgbClr val="FFFF00"/>
                </a:solidFill>
                <a:latin typeface="NikoshBAN" pitchFamily="2" charset="0"/>
                <a:cs typeface="NikoshBAN" pitchFamily="2" charset="0"/>
              </a:rPr>
              <a:t>।</a:t>
            </a:r>
            <a:endParaRPr lang="en-US" sz="5400" dirty="0">
              <a:solidFill>
                <a:srgbClr val="FFFF00"/>
              </a:solidFill>
              <a:latin typeface="NikoshBAN" pitchFamily="2" charset="0"/>
              <a:cs typeface="NikoshBAN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4753148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35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Content Placeholder 7" descr="deer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441490" y="623458"/>
            <a:ext cx="4175919" cy="2957942"/>
          </a:xfrm>
          <a:prstGeom prst="rect">
            <a:avLst/>
          </a:prstGeom>
        </p:spPr>
      </p:pic>
      <p:sp>
        <p:nvSpPr>
          <p:cNvPr id="11" name="Content Placeholder 8"/>
          <p:cNvSpPr>
            <a:spLocks noGrp="1"/>
          </p:cNvSpPr>
          <p:nvPr>
            <p:ph sz="half" idx="4294967295"/>
          </p:nvPr>
        </p:nvSpPr>
        <p:spPr>
          <a:xfrm>
            <a:off x="8123238" y="1600200"/>
            <a:ext cx="4038600" cy="4525963"/>
          </a:xfrm>
          <a:prstGeom prst="rect">
            <a:avLst/>
          </a:prstGeom>
        </p:spPr>
        <p:txBody>
          <a:bodyPr/>
          <a:lstStyle/>
          <a:p>
            <a:pPr>
              <a:buNone/>
            </a:pPr>
            <a:endParaRPr lang="en-US" dirty="0" smtClean="0"/>
          </a:p>
          <a:p>
            <a:pPr>
              <a:buNone/>
            </a:pPr>
            <a:endParaRPr lang="en-US" dirty="0"/>
          </a:p>
        </p:txBody>
      </p:sp>
      <p:pic>
        <p:nvPicPr>
          <p:cNvPr id="9" name="Picture 8" descr="hourse.jpg"/>
          <p:cNvPicPr>
            <a:picLocks noChangeAspect="1"/>
          </p:cNvPicPr>
          <p:nvPr/>
        </p:nvPicPr>
        <p:blipFill rotWithShape="1">
          <a:blip r:embed="rId3" cstate="print"/>
          <a:srcRect b="16961"/>
          <a:stretch/>
        </p:blipFill>
        <p:spPr>
          <a:xfrm>
            <a:off x="479590" y="3581400"/>
            <a:ext cx="4099720" cy="2590800"/>
          </a:xfrm>
          <a:prstGeom prst="rect">
            <a:avLst/>
          </a:prstGeom>
        </p:spPr>
      </p:pic>
      <p:pic>
        <p:nvPicPr>
          <p:cNvPr id="10" name="Picture 9" descr="b1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7443407" y="634443"/>
            <a:ext cx="4352512" cy="2923309"/>
          </a:xfrm>
          <a:prstGeom prst="rect">
            <a:avLst/>
          </a:prstGeom>
        </p:spPr>
      </p:pic>
      <p:pic>
        <p:nvPicPr>
          <p:cNvPr id="12" name="Picture 11" descr="b4.jp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7419913" y="3594404"/>
            <a:ext cx="4376006" cy="2588306"/>
          </a:xfrm>
          <a:prstGeom prst="rect">
            <a:avLst/>
          </a:prstGeom>
        </p:spPr>
      </p:pic>
      <p:sp>
        <p:nvSpPr>
          <p:cNvPr id="2" name="Rounded Rectangle 1"/>
          <p:cNvSpPr/>
          <p:nvPr/>
        </p:nvSpPr>
        <p:spPr>
          <a:xfrm>
            <a:off x="4709319" y="990600"/>
            <a:ext cx="2590800" cy="495300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5400" dirty="0" err="1">
                <a:latin typeface="NikoshBAN" pitchFamily="2" charset="0"/>
                <a:cs typeface="NikoshBAN" pitchFamily="2" charset="0"/>
              </a:rPr>
              <a:t>হরিণ</a:t>
            </a:r>
            <a:r>
              <a:rPr lang="en-US" sz="5400" dirty="0">
                <a:latin typeface="NikoshBAN" pitchFamily="2" charset="0"/>
                <a:cs typeface="NikoshBAN" pitchFamily="2" charset="0"/>
              </a:rPr>
              <a:t>, </a:t>
            </a:r>
            <a:r>
              <a:rPr lang="bn-BD" sz="5400" dirty="0">
                <a:latin typeface="NikoshBAN" pitchFamily="2" charset="0"/>
                <a:cs typeface="NikoshBAN" pitchFamily="2" charset="0"/>
              </a:rPr>
              <a:t>পাখি</a:t>
            </a:r>
            <a:r>
              <a:rPr lang="en-US" sz="5400" dirty="0">
                <a:latin typeface="NikoshBAN" pitchFamily="2" charset="0"/>
                <a:cs typeface="NikoshBAN" pitchFamily="2" charset="0"/>
              </a:rPr>
              <a:t> ও </a:t>
            </a:r>
            <a:r>
              <a:rPr lang="en-US" sz="5400" dirty="0" err="1">
                <a:latin typeface="NikoshBAN" pitchFamily="2" charset="0"/>
                <a:cs typeface="NikoshBAN" pitchFamily="2" charset="0"/>
              </a:rPr>
              <a:t>ঘোড়া</a:t>
            </a:r>
            <a:r>
              <a:rPr lang="en-US" sz="5400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5400" dirty="0" err="1">
                <a:latin typeface="NikoshBAN" pitchFamily="2" charset="0"/>
                <a:cs typeface="NikoshBAN" pitchFamily="2" charset="0"/>
              </a:rPr>
              <a:t>পানি</a:t>
            </a:r>
            <a:r>
              <a:rPr lang="en-US" sz="5400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5400" dirty="0" err="1">
                <a:latin typeface="NikoshBAN" pitchFamily="2" charset="0"/>
                <a:cs typeface="NikoshBAN" pitchFamily="2" charset="0"/>
              </a:rPr>
              <a:t>পান</a:t>
            </a:r>
            <a:r>
              <a:rPr lang="en-US" sz="5400" dirty="0">
                <a:latin typeface="NikoshBAN" pitchFamily="2" charset="0"/>
                <a:cs typeface="NikoshBAN" pitchFamily="2" charset="0"/>
              </a:rPr>
              <a:t> </a:t>
            </a:r>
            <a:r>
              <a:rPr lang="bn-BD" sz="5400" dirty="0">
                <a:latin typeface="NikoshBAN" pitchFamily="2" charset="0"/>
                <a:cs typeface="NikoshBAN" pitchFamily="2" charset="0"/>
              </a:rPr>
              <a:t>ও গোসল </a:t>
            </a:r>
            <a:r>
              <a:rPr lang="en-US" sz="5400" dirty="0" err="1" smtClean="0">
                <a:latin typeface="NikoshBAN" pitchFamily="2" charset="0"/>
                <a:cs typeface="NikoshBAN" pitchFamily="2" charset="0"/>
              </a:rPr>
              <a:t>করছে</a:t>
            </a:r>
            <a:r>
              <a:rPr lang="bn-IN" sz="5400" dirty="0" smtClean="0">
                <a:latin typeface="NikoshBAN" pitchFamily="2" charset="0"/>
                <a:cs typeface="NikoshBAN" pitchFamily="2" charset="0"/>
              </a:rPr>
              <a:t>।</a:t>
            </a:r>
            <a:endParaRPr lang="en-US" sz="5400" dirty="0">
              <a:latin typeface="NikoshBAN" pitchFamily="2" charset="0"/>
              <a:cs typeface="NikoshBAN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9363269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9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c2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910491" y="15766"/>
            <a:ext cx="5094228" cy="2590800"/>
          </a:xfrm>
          <a:prstGeom prst="rect">
            <a:avLst/>
          </a:prstGeom>
        </p:spPr>
      </p:pic>
      <p:pic>
        <p:nvPicPr>
          <p:cNvPr id="3" name="Picture 2" descr="plants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6385719" y="91966"/>
            <a:ext cx="4401891" cy="2590800"/>
          </a:xfrm>
          <a:prstGeom prst="rect">
            <a:avLst/>
          </a:prstGeom>
        </p:spPr>
      </p:pic>
      <p:pic>
        <p:nvPicPr>
          <p:cNvPr id="4" name="Picture 3" descr="images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1050831" y="3187987"/>
            <a:ext cx="4953888" cy="2696386"/>
          </a:xfrm>
          <a:prstGeom prst="rect">
            <a:avLst/>
          </a:prstGeom>
        </p:spPr>
      </p:pic>
      <p:pic>
        <p:nvPicPr>
          <p:cNvPr id="5" name="Picture 4" descr="r1.jp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6385719" y="3276738"/>
            <a:ext cx="4419600" cy="2514600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1048792" y="5977033"/>
            <a:ext cx="4955927" cy="646331"/>
          </a:xfrm>
          <a:prstGeom prst="rect">
            <a:avLst/>
          </a:prstGeom>
          <a:solidFill>
            <a:srgbClr val="FFFF00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3600" dirty="0" smtClean="0">
                <a:latin typeface="NikoshBAN" pitchFamily="2" charset="0"/>
                <a:cs typeface="NikoshBAN" pitchFamily="2" charset="0"/>
              </a:rPr>
              <a:t>সেচ কাজে </a:t>
            </a:r>
            <a:r>
              <a:rPr lang="en-US" sz="3600" dirty="0" err="1" smtClean="0">
                <a:latin typeface="NikoshBAN" pitchFamily="2" charset="0"/>
                <a:cs typeface="NikoshBAN" pitchFamily="2" charset="0"/>
              </a:rPr>
              <a:t>পানি</a:t>
            </a:r>
            <a:r>
              <a:rPr lang="en-US" sz="36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bn-IN" sz="3600" dirty="0" smtClean="0">
                <a:latin typeface="NikoshBAN" pitchFamily="2" charset="0"/>
                <a:cs typeface="NikoshBAN" pitchFamily="2" charset="0"/>
              </a:rPr>
              <a:t>ব্য</a:t>
            </a:r>
            <a:r>
              <a:rPr lang="en-US" sz="3600" dirty="0" err="1" smtClean="0">
                <a:latin typeface="NikoshBAN" pitchFamily="2" charset="0"/>
                <a:cs typeface="NikoshBAN" pitchFamily="2" charset="0"/>
              </a:rPr>
              <a:t>বহার</a:t>
            </a:r>
            <a:r>
              <a:rPr lang="en-US" sz="36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 smtClean="0">
                <a:latin typeface="NikoshBAN" pitchFamily="2" charset="0"/>
                <a:cs typeface="NikoshBAN" pitchFamily="2" charset="0"/>
              </a:rPr>
              <a:t>হচ্ছে</a:t>
            </a:r>
            <a:r>
              <a:rPr lang="bn-IN" sz="3600" dirty="0" smtClean="0">
                <a:latin typeface="NikoshBAN" pitchFamily="2" charset="0"/>
                <a:cs typeface="NikoshBAN" pitchFamily="2" charset="0"/>
              </a:rPr>
              <a:t>।</a:t>
            </a:r>
            <a:endParaRPr lang="en-US" sz="36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6385719" y="5956012"/>
            <a:ext cx="4516191" cy="646331"/>
          </a:xfrm>
          <a:prstGeom prst="rect">
            <a:avLst/>
          </a:prstGeom>
          <a:solidFill>
            <a:srgbClr val="FFFF00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3600" dirty="0" smtClean="0">
                <a:latin typeface="NikoshBAN" pitchFamily="2" charset="0"/>
                <a:cs typeface="NikoshBAN" pitchFamily="2" charset="0"/>
              </a:rPr>
              <a:t>পানিতে গোসল </a:t>
            </a:r>
            <a:r>
              <a:rPr lang="en-US" sz="3600" dirty="0" err="1" smtClean="0">
                <a:latin typeface="NikoshBAN" pitchFamily="2" charset="0"/>
                <a:cs typeface="NikoshBAN" pitchFamily="2" charset="0"/>
              </a:rPr>
              <a:t>করা</a:t>
            </a:r>
            <a:r>
              <a:rPr lang="en-US" sz="3600" dirty="0" smtClean="0">
                <a:latin typeface="NikoshBAN" pitchFamily="2" charset="0"/>
                <a:cs typeface="NikoshBAN" pitchFamily="2" charset="0"/>
              </a:rPr>
              <a:t>  </a:t>
            </a:r>
            <a:r>
              <a:rPr lang="en-US" sz="3600" dirty="0" err="1" smtClean="0">
                <a:latin typeface="NikoshBAN" pitchFamily="2" charset="0"/>
                <a:cs typeface="NikoshBAN" pitchFamily="2" charset="0"/>
              </a:rPr>
              <a:t>হচ্ছে</a:t>
            </a:r>
            <a:r>
              <a:rPr lang="bn-IN" sz="3600" dirty="0" smtClean="0">
                <a:latin typeface="NikoshBAN" pitchFamily="2" charset="0"/>
                <a:cs typeface="NikoshBAN" pitchFamily="2" charset="0"/>
              </a:rPr>
              <a:t>।</a:t>
            </a:r>
            <a:endParaRPr lang="en-US" sz="36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1019205" y="2682766"/>
            <a:ext cx="4985514" cy="646331"/>
          </a:xfrm>
          <a:prstGeom prst="rect">
            <a:avLst/>
          </a:prstGeom>
          <a:solidFill>
            <a:srgbClr val="FFFF00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3600" dirty="0" smtClean="0">
                <a:latin typeface="NikoshBAN" pitchFamily="2" charset="0"/>
                <a:cs typeface="NikoshBAN" pitchFamily="2" charset="0"/>
              </a:rPr>
              <a:t>গরুকে গোসল </a:t>
            </a:r>
            <a:r>
              <a:rPr lang="en-US" sz="3600" dirty="0" err="1" smtClean="0">
                <a:latin typeface="NikoshBAN" pitchFamily="2" charset="0"/>
                <a:cs typeface="NikoshBAN" pitchFamily="2" charset="0"/>
              </a:rPr>
              <a:t>করানো</a:t>
            </a:r>
            <a:r>
              <a:rPr lang="en-US" sz="36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 smtClean="0">
                <a:latin typeface="NikoshBAN" pitchFamily="2" charset="0"/>
                <a:cs typeface="NikoshBAN" pitchFamily="2" charset="0"/>
              </a:rPr>
              <a:t>হচ্ছে</a:t>
            </a:r>
            <a:r>
              <a:rPr lang="bn-IN" sz="3600" dirty="0" smtClean="0">
                <a:latin typeface="NikoshBAN" pitchFamily="2" charset="0"/>
                <a:cs typeface="NikoshBAN" pitchFamily="2" charset="0"/>
              </a:rPr>
              <a:t>।</a:t>
            </a:r>
            <a:endParaRPr lang="en-US" sz="36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6385719" y="2740573"/>
            <a:ext cx="4782891" cy="646331"/>
          </a:xfrm>
          <a:prstGeom prst="rect">
            <a:avLst/>
          </a:prstGeom>
          <a:solidFill>
            <a:srgbClr val="FFFF00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3600" dirty="0" smtClean="0">
                <a:latin typeface="NikoshBAN" pitchFamily="2" charset="0"/>
                <a:cs typeface="NikoshBAN" pitchFamily="2" charset="0"/>
              </a:rPr>
              <a:t>ফুল গাছে পানি সেচ </a:t>
            </a:r>
            <a:r>
              <a:rPr lang="en-US" sz="3600" dirty="0" err="1" smtClean="0">
                <a:latin typeface="NikoshBAN" pitchFamily="2" charset="0"/>
                <a:cs typeface="NikoshBAN" pitchFamily="2" charset="0"/>
              </a:rPr>
              <a:t>দেয়া</a:t>
            </a:r>
            <a:r>
              <a:rPr lang="en-US" sz="36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 smtClean="0">
                <a:latin typeface="NikoshBAN" pitchFamily="2" charset="0"/>
                <a:cs typeface="NikoshBAN" pitchFamily="2" charset="0"/>
              </a:rPr>
              <a:t>হচ্ছে</a:t>
            </a:r>
            <a:r>
              <a:rPr lang="bn-IN" sz="3600" dirty="0" smtClean="0">
                <a:latin typeface="NikoshBAN" pitchFamily="2" charset="0"/>
                <a:cs typeface="NikoshBAN" pitchFamily="2" charset="0"/>
              </a:rPr>
              <a:t>।</a:t>
            </a:r>
            <a:endParaRPr lang="en-US" sz="3600" dirty="0">
              <a:latin typeface="NikoshBAN" pitchFamily="2" charset="0"/>
              <a:cs typeface="NikoshBAN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5715739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0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40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3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40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43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40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7" grpId="0" animBg="1"/>
      <p:bldP spid="8" grpId="0" animBg="1"/>
      <p:bldP spid="9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6"/>
          <p:cNvSpPr txBox="1">
            <a:spLocks noChangeArrowheads="1"/>
          </p:cNvSpPr>
          <p:nvPr/>
        </p:nvSpPr>
        <p:spPr bwMode="auto">
          <a:xfrm>
            <a:off x="594519" y="2895600"/>
            <a:ext cx="10591800" cy="707886"/>
          </a:xfrm>
          <a:prstGeom prst="rect">
            <a:avLst/>
          </a:prstGeom>
          <a:solidFill>
            <a:srgbClr val="FFFF00"/>
          </a:solidFill>
          <a:ln w="76200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/>
            <a:r>
              <a:rPr lang="en-US" sz="4000" dirty="0" err="1" smtClean="0">
                <a:latin typeface="NikoshBAN" pitchFamily="2" charset="0"/>
                <a:cs typeface="NikoshBAN" pitchFamily="2" charset="0"/>
              </a:rPr>
              <a:t>কাপ</a:t>
            </a:r>
            <a:r>
              <a:rPr lang="bn-IN" sz="4000" dirty="0" smtClean="0">
                <a:latin typeface="NikoshBAN" pitchFamily="2" charset="0"/>
                <a:cs typeface="NikoshBAN" pitchFamily="2" charset="0"/>
              </a:rPr>
              <a:t>ড়</a:t>
            </a:r>
            <a:r>
              <a:rPr lang="en-US" sz="4000" dirty="0" smtClean="0">
                <a:latin typeface="NikoshBAN" pitchFamily="2" charset="0"/>
                <a:cs typeface="NikoshBAN" pitchFamily="2" charset="0"/>
              </a:rPr>
              <a:t> ও </a:t>
            </a:r>
            <a:r>
              <a:rPr lang="en-US" sz="4000" dirty="0" err="1" smtClean="0">
                <a:latin typeface="NikoshBAN" pitchFamily="2" charset="0"/>
                <a:cs typeface="NikoshBAN" pitchFamily="2" charset="0"/>
              </a:rPr>
              <a:t>অন্যান্য</a:t>
            </a:r>
            <a:r>
              <a:rPr lang="en-US" sz="40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dirty="0" err="1" smtClean="0">
                <a:latin typeface="NikoshBAN" pitchFamily="2" charset="0"/>
                <a:cs typeface="NikoshBAN" pitchFamily="2" charset="0"/>
              </a:rPr>
              <a:t>জিনিস</a:t>
            </a:r>
            <a:r>
              <a:rPr lang="en-US" sz="40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dirty="0" err="1" smtClean="0">
                <a:latin typeface="NikoshBAN" pitchFamily="2" charset="0"/>
                <a:cs typeface="NikoshBAN" pitchFamily="2" charset="0"/>
              </a:rPr>
              <a:t>ধোয়ার</a:t>
            </a:r>
            <a:r>
              <a:rPr lang="en-US" sz="40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dirty="0" err="1" smtClean="0">
                <a:latin typeface="NikoshBAN" pitchFamily="2" charset="0"/>
                <a:cs typeface="NikoshBAN" pitchFamily="2" charset="0"/>
              </a:rPr>
              <a:t>কাজে</a:t>
            </a:r>
            <a:r>
              <a:rPr lang="en-US" sz="40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dirty="0" err="1" smtClean="0">
                <a:latin typeface="NikoshBAN" pitchFamily="2" charset="0"/>
                <a:cs typeface="NikoshBAN" pitchFamily="2" charset="0"/>
              </a:rPr>
              <a:t>পানি</a:t>
            </a:r>
            <a:r>
              <a:rPr lang="en-US" sz="40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dirty="0" err="1" smtClean="0">
                <a:latin typeface="NikoshBAN" pitchFamily="2" charset="0"/>
                <a:cs typeface="NikoshBAN" pitchFamily="2" charset="0"/>
              </a:rPr>
              <a:t>ব্যবহার</a:t>
            </a:r>
            <a:r>
              <a:rPr lang="en-US" sz="40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bn-IN" sz="4000" dirty="0" smtClean="0">
                <a:latin typeface="NikoshBAN" pitchFamily="2" charset="0"/>
                <a:cs typeface="NikoshBAN" pitchFamily="2" charset="0"/>
              </a:rPr>
              <a:t>করা </a:t>
            </a:r>
            <a:r>
              <a:rPr lang="en-US" sz="4000" dirty="0" err="1" smtClean="0">
                <a:latin typeface="NikoshBAN" pitchFamily="2" charset="0"/>
                <a:cs typeface="NikoshBAN" pitchFamily="2" charset="0"/>
              </a:rPr>
              <a:t>হচ্ছে</a:t>
            </a:r>
            <a:r>
              <a:rPr lang="bn-IN" sz="4000" dirty="0" smtClean="0">
                <a:latin typeface="NikoshBAN" pitchFamily="2" charset="0"/>
                <a:cs typeface="NikoshBAN" pitchFamily="2" charset="0"/>
              </a:rPr>
              <a:t>।</a:t>
            </a:r>
            <a:r>
              <a:rPr lang="en-US" sz="4000" dirty="0" smtClean="0">
                <a:latin typeface="NikoshBAN" pitchFamily="2" charset="0"/>
                <a:cs typeface="NikoshBAN" pitchFamily="2" charset="0"/>
              </a:rPr>
              <a:t> </a:t>
            </a:r>
            <a:endParaRPr lang="en-US" sz="4000" dirty="0"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3" name="Content Placeholder 8" descr="v2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6461919" y="3657600"/>
            <a:ext cx="4422476" cy="2895600"/>
          </a:xfrm>
          <a:prstGeom prst="rect">
            <a:avLst/>
          </a:prstGeom>
        </p:spPr>
      </p:pic>
      <p:pic>
        <p:nvPicPr>
          <p:cNvPr id="5" name="Content Placeholder 7" descr="t1.jpg"/>
          <p:cNvPicPr>
            <a:picLocks noGrp="1" noChangeAspect="1"/>
          </p:cNvPicPr>
          <p:nvPr>
            <p:ph sz="half" idx="4294967295"/>
          </p:nvPr>
        </p:nvPicPr>
        <p:blipFill>
          <a:blip r:embed="rId3" cstate="print"/>
          <a:stretch>
            <a:fillRect/>
          </a:stretch>
        </p:blipFill>
        <p:spPr>
          <a:xfrm>
            <a:off x="6385719" y="239712"/>
            <a:ext cx="4419600" cy="2655888"/>
          </a:xfrm>
          <a:prstGeom prst="rect">
            <a:avLst/>
          </a:prstGeom>
        </p:spPr>
      </p:pic>
      <p:pic>
        <p:nvPicPr>
          <p:cNvPr id="4" name="Picture 3" descr="c3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1204119" y="228600"/>
            <a:ext cx="4495800" cy="2667000"/>
          </a:xfrm>
          <a:prstGeom prst="rect">
            <a:avLst/>
          </a:prstGeom>
        </p:spPr>
      </p:pic>
      <p:pic>
        <p:nvPicPr>
          <p:cNvPr id="6" name="Picture 5" descr="v3.jp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975519" y="3657600"/>
            <a:ext cx="4572000" cy="30192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5114257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4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1"/>
          <p:cNvSpPr txBox="1">
            <a:spLocks/>
          </p:cNvSpPr>
          <p:nvPr/>
        </p:nvSpPr>
        <p:spPr>
          <a:xfrm>
            <a:off x="1432719" y="1219200"/>
            <a:ext cx="9220200" cy="1143000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effectLst>
            <a:glow rad="139700">
              <a:schemeClr val="accent2">
                <a:satMod val="175000"/>
                <a:alpha val="40000"/>
              </a:schemeClr>
            </a:glow>
            <a:innerShdw blurRad="114300">
              <a:prstClr val="black"/>
            </a:innerShdw>
          </a:effectLst>
        </p:spPr>
        <p:txBody>
          <a:bodyPr rtlCol="0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bn-BD" sz="6000" dirty="0" smtClean="0">
                <a:latin typeface="NikoshBAN" pitchFamily="2" charset="0"/>
                <a:ea typeface="+mj-ea"/>
                <a:cs typeface="NikoshBAN" pitchFamily="2" charset="0"/>
              </a:rPr>
              <a:t>চল </a:t>
            </a:r>
            <a:r>
              <a:rPr kumimoji="0" lang="en-US" sz="6000" b="0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NikoshBAN" pitchFamily="2" charset="0"/>
                <a:ea typeface="+mj-ea"/>
                <a:cs typeface="NikoshBAN" pitchFamily="2" charset="0"/>
              </a:rPr>
              <a:t>আমরা</a:t>
            </a:r>
            <a:r>
              <a:rPr kumimoji="0" lang="en-US" sz="60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NikoshBAN" pitchFamily="2" charset="0"/>
                <a:ea typeface="+mj-ea"/>
                <a:cs typeface="NikoshBAN" pitchFamily="2" charset="0"/>
              </a:rPr>
              <a:t> </a:t>
            </a:r>
            <a:r>
              <a:rPr kumimoji="0" lang="bn-BD" sz="60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NikoshBAN" pitchFamily="2" charset="0"/>
                <a:ea typeface="+mj-ea"/>
                <a:cs typeface="NikoshBAN" pitchFamily="2" charset="0"/>
              </a:rPr>
              <a:t>আর</a:t>
            </a:r>
            <a:r>
              <a:rPr kumimoji="0" lang="en-US" sz="60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NikoshBAN" pitchFamily="2" charset="0"/>
                <a:ea typeface="+mj-ea"/>
                <a:cs typeface="NikoshBAN" pitchFamily="2" charset="0"/>
              </a:rPr>
              <a:t>ও</a:t>
            </a:r>
            <a:r>
              <a:rPr kumimoji="0" lang="bn-BD" sz="60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NikoshBAN" pitchFamily="2" charset="0"/>
                <a:ea typeface="+mj-ea"/>
                <a:cs typeface="NikoshBAN" pitchFamily="2" charset="0"/>
              </a:rPr>
              <a:t> </a:t>
            </a:r>
            <a:r>
              <a:rPr lang="bn-BD" sz="6000" dirty="0" smtClean="0">
                <a:latin typeface="NikoshBAN" pitchFamily="2" charset="0"/>
                <a:ea typeface="+mj-ea"/>
                <a:cs typeface="NikoshBAN" pitchFamily="2" charset="0"/>
              </a:rPr>
              <a:t>একটি </a:t>
            </a:r>
            <a:r>
              <a:rPr kumimoji="0" lang="en-US" sz="6000" b="0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NikoshBAN" pitchFamily="2" charset="0"/>
                <a:ea typeface="+mj-ea"/>
                <a:cs typeface="NikoshBAN" pitchFamily="2" charset="0"/>
              </a:rPr>
              <a:t>ভিডিও</a:t>
            </a:r>
            <a:r>
              <a:rPr kumimoji="0" lang="en-US" sz="60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NikoshBAN" pitchFamily="2" charset="0"/>
                <a:ea typeface="+mj-ea"/>
                <a:cs typeface="NikoshBAN" pitchFamily="2" charset="0"/>
              </a:rPr>
              <a:t> </a:t>
            </a:r>
            <a:r>
              <a:rPr kumimoji="0" lang="en-US" sz="6000" b="0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NikoshBAN" pitchFamily="2" charset="0"/>
                <a:ea typeface="+mj-ea"/>
                <a:cs typeface="NikoshBAN" pitchFamily="2" charset="0"/>
              </a:rPr>
              <a:t>দেখি</a:t>
            </a:r>
            <a:endParaRPr kumimoji="0" lang="en-US" sz="60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NikoshBAN" pitchFamily="2" charset="0"/>
              <a:ea typeface="+mj-ea"/>
              <a:cs typeface="NikoshBAN" pitchFamily="2" charset="0"/>
            </a:endParaRPr>
          </a:p>
        </p:txBody>
      </p:sp>
      <p:graphicFrame>
        <p:nvGraphicFramePr>
          <p:cNvPr id="6" name="Object 5">
            <a:hlinkClick r:id="" action="ppaction://ole?verb=0"/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047703212"/>
              </p:ext>
            </p:extLst>
          </p:nvPr>
        </p:nvGraphicFramePr>
        <p:xfrm>
          <a:off x="5622925" y="3043238"/>
          <a:ext cx="914400" cy="7715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74" name="Packager Shell Object" showAsIcon="1" r:id="rId3" imgW="914400" imgH="771480" progId="Package">
                  <p:embed/>
                </p:oleObj>
              </mc:Choice>
              <mc:Fallback>
                <p:oleObj name="Packager Shell Object" showAsIcon="1" r:id="rId3" imgW="914400" imgH="771480" progId="Package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5622925" y="3043238"/>
                        <a:ext cx="914400" cy="77152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27202179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1547019" y="893380"/>
            <a:ext cx="2590800" cy="4800600"/>
          </a:xfrm>
          <a:prstGeom prst="rect">
            <a:avLst/>
          </a:prstGeom>
          <a:blipFill>
            <a:blip r:embed="rId2"/>
            <a:tile tx="0" ty="0" sx="100000" sy="100000" flip="none" algn="tl"/>
          </a:blipFill>
          <a:ln/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/>
            <a:r>
              <a:rPr lang="en-US" sz="5400" b="1" dirty="0" err="1" smtClean="0">
                <a:ln w="11430"/>
                <a:solidFill>
                  <a:srgbClr val="FF0000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পাঠ্যবইয়ের</a:t>
            </a:r>
            <a:endParaRPr lang="en-US" sz="5400" b="1" dirty="0" smtClean="0">
              <a:ln w="11430"/>
              <a:solidFill>
                <a:srgbClr val="FF0000"/>
              </a:solidFill>
              <a:effectLst>
                <a:outerShdw blurRad="80000" dist="40000" dir="5040000" algn="tl">
                  <a:srgbClr val="000000">
                    <a:alpha val="30000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  <a:p>
            <a:pPr algn="ctr"/>
            <a:r>
              <a:rPr lang="en-US" sz="5400" b="1" dirty="0" smtClean="0">
                <a:ln w="11430"/>
                <a:solidFill>
                  <a:srgbClr val="FF0000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5400" b="1" dirty="0" err="1" smtClean="0">
                <a:ln w="11430"/>
                <a:solidFill>
                  <a:srgbClr val="FF0000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সাথে</a:t>
            </a:r>
            <a:endParaRPr lang="en-US" sz="5400" b="1" dirty="0" smtClean="0">
              <a:ln w="11430"/>
              <a:solidFill>
                <a:srgbClr val="FF0000"/>
              </a:solidFill>
              <a:effectLst>
                <a:outerShdw blurRad="80000" dist="40000" dir="5040000" algn="tl">
                  <a:srgbClr val="000000">
                    <a:alpha val="30000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  <a:p>
            <a:pPr algn="ctr"/>
            <a:r>
              <a:rPr lang="en-US" sz="5400" b="1" dirty="0" smtClean="0">
                <a:ln w="11430"/>
                <a:solidFill>
                  <a:srgbClr val="FF0000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5400" b="1" dirty="0" err="1" smtClean="0">
                <a:ln w="11430"/>
                <a:solidFill>
                  <a:srgbClr val="FF0000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সংযোগ</a:t>
            </a:r>
            <a:endParaRPr lang="en-US" sz="5400" b="1" dirty="0" smtClean="0">
              <a:ln w="11430"/>
              <a:solidFill>
                <a:srgbClr val="FF0000"/>
              </a:solidFill>
              <a:effectLst>
                <a:outerShdw blurRad="80000" dist="40000" dir="5040000" algn="tl">
                  <a:srgbClr val="000000">
                    <a:alpha val="30000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  <a:p>
            <a:pPr algn="ctr"/>
            <a:r>
              <a:rPr lang="en-US" sz="5400" b="1" dirty="0" smtClean="0">
                <a:ln w="11430"/>
                <a:solidFill>
                  <a:srgbClr val="FF0000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5400" b="1" dirty="0" err="1" smtClean="0">
                <a:ln w="11430"/>
                <a:solidFill>
                  <a:srgbClr val="FF0000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স্থাপন</a:t>
            </a:r>
            <a:endParaRPr lang="en-US" sz="5400" b="1" dirty="0">
              <a:ln w="11430"/>
              <a:solidFill>
                <a:srgbClr val="FF0000"/>
              </a:solidFill>
              <a:effectLst>
                <a:outerShdw blurRad="80000" dist="40000" dir="5040000" algn="tl">
                  <a:srgbClr val="000000">
                    <a:alpha val="30000"/>
                  </a:srgbClr>
                </a:outerShdw>
              </a:effectLst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52319" y="358496"/>
            <a:ext cx="5029200" cy="6473228"/>
          </a:xfrm>
          <a:prstGeom prst="rect">
            <a:avLst/>
          </a:prstGeom>
        </p:spPr>
      </p:pic>
      <p:sp>
        <p:nvSpPr>
          <p:cNvPr id="5" name="Right Arrow 4"/>
          <p:cNvSpPr/>
          <p:nvPr/>
        </p:nvSpPr>
        <p:spPr>
          <a:xfrm>
            <a:off x="4103031" y="2081620"/>
            <a:ext cx="1600200" cy="1524000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3501396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0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5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3509197" y="0"/>
            <a:ext cx="4480719" cy="1066800"/>
          </a:xfrm>
          <a:prstGeom prst="rect">
            <a:avLst/>
          </a:prstGeom>
          <a:solidFill>
            <a:srgbClr val="FFFF00"/>
          </a:solidFill>
          <a:ln/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8800" dirty="0" err="1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দলীয়</a:t>
            </a:r>
            <a:r>
              <a:rPr lang="en-US" sz="880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8800" dirty="0" err="1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কাজ</a:t>
            </a:r>
            <a:endParaRPr lang="en-US" sz="8800" dirty="0">
              <a:solidFill>
                <a:schemeClr val="tx1"/>
              </a:solidFill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594519" y="1106214"/>
            <a:ext cx="10896600" cy="707886"/>
          </a:xfrm>
          <a:prstGeom prst="rect">
            <a:avLst/>
          </a:prstGeom>
          <a:solidFill>
            <a:srgbClr val="92D050"/>
          </a:solidFill>
        </p:spPr>
        <p:txBody>
          <a:bodyPr wrap="square">
            <a:spAutoFit/>
          </a:bodyPr>
          <a:lstStyle/>
          <a:p>
            <a:pPr marL="571500" indent="-571500">
              <a:buFont typeface="Wingdings"/>
              <a:buChar char="r"/>
            </a:pPr>
            <a:r>
              <a:rPr lang="en-US" sz="4000" b="1" dirty="0" err="1" smtClean="0">
                <a:latin typeface="NikoshBAN" pitchFamily="2" charset="0"/>
                <a:cs typeface="NikoshBAN" pitchFamily="2" charset="0"/>
                <a:sym typeface="Wingdings"/>
              </a:rPr>
              <a:t>আমরা</a:t>
            </a:r>
            <a:r>
              <a:rPr lang="en-US" sz="4000" b="1" dirty="0" smtClean="0">
                <a:latin typeface="NikoshBAN" pitchFamily="2" charset="0"/>
                <a:cs typeface="NikoshBAN" pitchFamily="2" charset="0"/>
                <a:sym typeface="Wingdings"/>
              </a:rPr>
              <a:t> </a:t>
            </a:r>
            <a:r>
              <a:rPr lang="en-US" sz="4000" b="1" dirty="0" err="1" smtClean="0">
                <a:latin typeface="NikoshBAN" pitchFamily="2" charset="0"/>
                <a:cs typeface="NikoshBAN" pitchFamily="2" charset="0"/>
                <a:sym typeface="Wingdings"/>
              </a:rPr>
              <a:t>কি</a:t>
            </a:r>
            <a:r>
              <a:rPr lang="en-US" sz="4000" b="1" dirty="0" smtClean="0">
                <a:latin typeface="NikoshBAN" pitchFamily="2" charset="0"/>
                <a:cs typeface="NikoshBAN" pitchFamily="2" charset="0"/>
                <a:sym typeface="Wingdings"/>
              </a:rPr>
              <a:t> </a:t>
            </a:r>
            <a:r>
              <a:rPr lang="en-US" sz="4000" b="1" dirty="0" err="1" smtClean="0">
                <a:latin typeface="NikoshBAN" pitchFamily="2" charset="0"/>
                <a:cs typeface="NikoshBAN" pitchFamily="2" charset="0"/>
                <a:sym typeface="Wingdings"/>
              </a:rPr>
              <a:t>কি</a:t>
            </a:r>
            <a:r>
              <a:rPr lang="en-US" sz="4000" b="1" dirty="0" smtClean="0">
                <a:latin typeface="NikoshBAN" pitchFamily="2" charset="0"/>
                <a:cs typeface="NikoshBAN" pitchFamily="2" charset="0"/>
                <a:sym typeface="Wingdings"/>
              </a:rPr>
              <a:t> </a:t>
            </a:r>
            <a:r>
              <a:rPr lang="en-US" sz="4000" b="1" dirty="0" err="1" smtClean="0">
                <a:latin typeface="NikoshBAN" pitchFamily="2" charset="0"/>
                <a:cs typeface="NikoshBAN" pitchFamily="2" charset="0"/>
                <a:sym typeface="Wingdings"/>
              </a:rPr>
              <a:t>কাজে</a:t>
            </a:r>
            <a:r>
              <a:rPr lang="en-US" sz="4000" b="1" dirty="0" smtClean="0">
                <a:latin typeface="NikoshBAN" pitchFamily="2" charset="0"/>
                <a:cs typeface="NikoshBAN" pitchFamily="2" charset="0"/>
                <a:sym typeface="Wingdings"/>
              </a:rPr>
              <a:t> </a:t>
            </a:r>
            <a:r>
              <a:rPr lang="en-US" sz="4000" b="1" dirty="0" err="1" smtClean="0">
                <a:latin typeface="NikoshBAN" pitchFamily="2" charset="0"/>
                <a:cs typeface="NikoshBAN" pitchFamily="2" charset="0"/>
                <a:sym typeface="Wingdings"/>
              </a:rPr>
              <a:t>পানি</a:t>
            </a:r>
            <a:r>
              <a:rPr lang="en-US" sz="4000" b="1" dirty="0" smtClean="0">
                <a:latin typeface="NikoshBAN" pitchFamily="2" charset="0"/>
                <a:cs typeface="NikoshBAN" pitchFamily="2" charset="0"/>
                <a:sym typeface="Wingdings"/>
              </a:rPr>
              <a:t> </a:t>
            </a:r>
            <a:r>
              <a:rPr lang="en-US" sz="4000" b="1" dirty="0" err="1" smtClean="0">
                <a:latin typeface="NikoshBAN" pitchFamily="2" charset="0"/>
                <a:cs typeface="NikoshBAN" pitchFamily="2" charset="0"/>
                <a:sym typeface="Wingdings"/>
              </a:rPr>
              <a:t>ব্যবহার</a:t>
            </a:r>
            <a:r>
              <a:rPr lang="en-US" sz="4000" b="1" dirty="0" smtClean="0">
                <a:latin typeface="NikoshBAN" pitchFamily="2" charset="0"/>
                <a:cs typeface="NikoshBAN" pitchFamily="2" charset="0"/>
                <a:sym typeface="Wingdings"/>
              </a:rPr>
              <a:t> </a:t>
            </a:r>
            <a:r>
              <a:rPr lang="en-US" sz="4000" b="1" dirty="0" err="1" smtClean="0">
                <a:latin typeface="NikoshBAN" pitchFamily="2" charset="0"/>
                <a:cs typeface="NikoshBAN" pitchFamily="2" charset="0"/>
                <a:sym typeface="Wingdings"/>
              </a:rPr>
              <a:t>করি</a:t>
            </a:r>
            <a:r>
              <a:rPr lang="en-US" sz="4000" b="1" dirty="0">
                <a:latin typeface="NikoshBAN" pitchFamily="2" charset="0"/>
                <a:cs typeface="NikoshBAN" pitchFamily="2" charset="0"/>
                <a:sym typeface="Wingdings"/>
              </a:rPr>
              <a:t> </a:t>
            </a:r>
            <a:r>
              <a:rPr lang="en-US" sz="4000" b="1" dirty="0" err="1" smtClean="0">
                <a:latin typeface="NikoshBAN" pitchFamily="2" charset="0"/>
                <a:cs typeface="NikoshBAN" pitchFamily="2" charset="0"/>
                <a:sym typeface="Wingdings"/>
              </a:rPr>
              <a:t>তা</a:t>
            </a:r>
            <a:r>
              <a:rPr lang="en-US" sz="4000" b="1" dirty="0" smtClean="0">
                <a:latin typeface="NikoshBAN" pitchFamily="2" charset="0"/>
                <a:cs typeface="NikoshBAN" pitchFamily="2" charset="0"/>
                <a:sym typeface="Wingdings"/>
              </a:rPr>
              <a:t> </a:t>
            </a:r>
            <a:r>
              <a:rPr lang="en-US" sz="4000" b="1" dirty="0" err="1" smtClean="0">
                <a:latin typeface="NikoshBAN" pitchFamily="2" charset="0"/>
                <a:cs typeface="NikoshBAN" pitchFamily="2" charset="0"/>
                <a:sym typeface="Wingdings"/>
              </a:rPr>
              <a:t>নিচের</a:t>
            </a:r>
            <a:r>
              <a:rPr lang="en-US" sz="4000" b="1" dirty="0" smtClean="0">
                <a:latin typeface="NikoshBAN" pitchFamily="2" charset="0"/>
                <a:cs typeface="NikoshBAN" pitchFamily="2" charset="0"/>
                <a:sym typeface="Wingdings"/>
              </a:rPr>
              <a:t> </a:t>
            </a:r>
            <a:r>
              <a:rPr lang="en-US" sz="4000" b="1" dirty="0" err="1" smtClean="0">
                <a:latin typeface="NikoshBAN" pitchFamily="2" charset="0"/>
                <a:cs typeface="NikoshBAN" pitchFamily="2" charset="0"/>
                <a:sym typeface="Wingdings"/>
              </a:rPr>
              <a:t>ছকে</a:t>
            </a:r>
            <a:r>
              <a:rPr lang="en-US" sz="4000" b="1" dirty="0" smtClean="0">
                <a:latin typeface="NikoshBAN" pitchFamily="2" charset="0"/>
                <a:cs typeface="NikoshBAN" pitchFamily="2" charset="0"/>
                <a:sym typeface="Wingdings"/>
              </a:rPr>
              <a:t> </a:t>
            </a:r>
            <a:r>
              <a:rPr lang="en-US" sz="4000" b="1" dirty="0" err="1" smtClean="0">
                <a:latin typeface="NikoshBAN" pitchFamily="2" charset="0"/>
                <a:cs typeface="NikoshBAN" pitchFamily="2" charset="0"/>
                <a:sym typeface="Wingdings"/>
              </a:rPr>
              <a:t>লিখ</a:t>
            </a:r>
            <a:r>
              <a:rPr lang="en-US" sz="4000" b="1" dirty="0" smtClean="0">
                <a:latin typeface="NikoshBAN" pitchFamily="2" charset="0"/>
                <a:cs typeface="NikoshBAN" pitchFamily="2" charset="0"/>
                <a:sym typeface="Wingdings"/>
              </a:rPr>
              <a:t>।</a:t>
            </a:r>
          </a:p>
        </p:txBody>
      </p:sp>
      <p:graphicFrame>
        <p:nvGraphicFramePr>
          <p:cNvPr id="5" name="Table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007004618"/>
              </p:ext>
            </p:extLst>
          </p:nvPr>
        </p:nvGraphicFramePr>
        <p:xfrm>
          <a:off x="2065073" y="1981200"/>
          <a:ext cx="7955492" cy="388620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121516"/>
                <a:gridCol w="6833976"/>
              </a:tblGrid>
              <a:tr h="838200">
                <a:tc>
                  <a:txBody>
                    <a:bodyPr/>
                    <a:lstStyle/>
                    <a:p>
                      <a:endParaRPr lang="en-US" sz="4400" dirty="0">
                        <a:latin typeface="NikoshBAN" pitchFamily="2" charset="0"/>
                        <a:cs typeface="NikoshBAN" pitchFamily="2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4400" dirty="0" err="1" smtClean="0">
                          <a:latin typeface="NikoshBAN" pitchFamily="2" charset="0"/>
                          <a:cs typeface="NikoshBAN" pitchFamily="2" charset="0"/>
                        </a:rPr>
                        <a:t>পানির</a:t>
                      </a:r>
                      <a:r>
                        <a:rPr lang="en-US" sz="4400" dirty="0" smtClean="0">
                          <a:latin typeface="NikoshBAN" pitchFamily="2" charset="0"/>
                          <a:cs typeface="NikoshBAN" pitchFamily="2" charset="0"/>
                        </a:rPr>
                        <a:t> </a:t>
                      </a:r>
                      <a:r>
                        <a:rPr lang="en-US" sz="4400" dirty="0" err="1" smtClean="0">
                          <a:latin typeface="NikoshBAN" pitchFamily="2" charset="0"/>
                          <a:cs typeface="NikoshBAN" pitchFamily="2" charset="0"/>
                        </a:rPr>
                        <a:t>ব্যবহার</a:t>
                      </a:r>
                      <a:endParaRPr lang="en-US" sz="4400" dirty="0">
                        <a:latin typeface="NikoshBAN" pitchFamily="2" charset="0"/>
                        <a:cs typeface="NikoshBAN" pitchFamily="2" charset="0"/>
                      </a:endParaRPr>
                    </a:p>
                  </a:txBody>
                  <a:tcPr/>
                </a:tc>
              </a:tr>
              <a:tr h="594360">
                <a:tc>
                  <a:txBody>
                    <a:bodyPr/>
                    <a:lstStyle/>
                    <a:p>
                      <a:r>
                        <a:rPr lang="en-US" sz="4400" dirty="0" smtClean="0">
                          <a:latin typeface="NikoshBAN" pitchFamily="2" charset="0"/>
                          <a:cs typeface="NikoshBAN" pitchFamily="2" charset="0"/>
                        </a:rPr>
                        <a:t>1</a:t>
                      </a:r>
                      <a:endParaRPr lang="en-US" sz="4400" dirty="0">
                        <a:latin typeface="NikoshBAN" pitchFamily="2" charset="0"/>
                        <a:cs typeface="NikoshBAN" pitchFamily="2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4400">
                        <a:latin typeface="NikoshBAN" pitchFamily="2" charset="0"/>
                        <a:cs typeface="NikoshBAN" pitchFamily="2" charset="0"/>
                      </a:endParaRPr>
                    </a:p>
                  </a:txBody>
                  <a:tcPr/>
                </a:tc>
              </a:tr>
              <a:tr h="594360">
                <a:tc>
                  <a:txBody>
                    <a:bodyPr/>
                    <a:lstStyle/>
                    <a:p>
                      <a:r>
                        <a:rPr lang="en-US" sz="4400" dirty="0" smtClean="0">
                          <a:latin typeface="NikoshBAN" pitchFamily="2" charset="0"/>
                          <a:cs typeface="NikoshBAN" pitchFamily="2" charset="0"/>
                        </a:rPr>
                        <a:t>2</a:t>
                      </a:r>
                      <a:endParaRPr lang="en-US" sz="4400" dirty="0">
                        <a:latin typeface="NikoshBAN" pitchFamily="2" charset="0"/>
                        <a:cs typeface="NikoshBAN" pitchFamily="2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4400">
                        <a:latin typeface="NikoshBAN" pitchFamily="2" charset="0"/>
                        <a:cs typeface="NikoshBAN" pitchFamily="2" charset="0"/>
                      </a:endParaRPr>
                    </a:p>
                  </a:txBody>
                  <a:tcPr/>
                </a:tc>
              </a:tr>
              <a:tr h="594360">
                <a:tc>
                  <a:txBody>
                    <a:bodyPr/>
                    <a:lstStyle/>
                    <a:p>
                      <a:r>
                        <a:rPr lang="en-US" sz="4400" dirty="0" smtClean="0">
                          <a:latin typeface="NikoshBAN" pitchFamily="2" charset="0"/>
                          <a:cs typeface="NikoshBAN" pitchFamily="2" charset="0"/>
                        </a:rPr>
                        <a:t>3</a:t>
                      </a:r>
                      <a:endParaRPr lang="en-US" sz="4400" dirty="0">
                        <a:latin typeface="NikoshBAN" pitchFamily="2" charset="0"/>
                        <a:cs typeface="NikoshBAN" pitchFamily="2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4400">
                        <a:latin typeface="NikoshBAN" pitchFamily="2" charset="0"/>
                        <a:cs typeface="NikoshBAN" pitchFamily="2" charset="0"/>
                      </a:endParaRPr>
                    </a:p>
                  </a:txBody>
                  <a:tcPr/>
                </a:tc>
              </a:tr>
              <a:tr h="594360">
                <a:tc>
                  <a:txBody>
                    <a:bodyPr/>
                    <a:lstStyle/>
                    <a:p>
                      <a:r>
                        <a:rPr lang="en-US" sz="4400" dirty="0" smtClean="0">
                          <a:latin typeface="NikoshBAN" pitchFamily="2" charset="0"/>
                          <a:cs typeface="NikoshBAN" pitchFamily="2" charset="0"/>
                        </a:rPr>
                        <a:t>4</a:t>
                      </a:r>
                      <a:endParaRPr lang="en-US" sz="4400" dirty="0">
                        <a:latin typeface="NikoshBAN" pitchFamily="2" charset="0"/>
                        <a:cs typeface="NikoshBAN" pitchFamily="2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4400" dirty="0">
                        <a:latin typeface="NikoshBAN" pitchFamily="2" charset="0"/>
                        <a:cs typeface="NikoshBAN" pitchFamily="2" charset="0"/>
                      </a:endParaRPr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82640627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4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08919" y="3200400"/>
            <a:ext cx="9525000" cy="2362200"/>
          </a:xfrm>
          <a:blipFill>
            <a:blip r:embed="rId2"/>
            <a:tile tx="0" ty="0" sx="100000" sy="100000" flip="none" algn="tl"/>
          </a:blipFill>
          <a:effectLst>
            <a:innerShdw blurRad="114300">
              <a:prstClr val="black"/>
            </a:inn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>
            <a:noAutofit/>
          </a:bodyPr>
          <a:lstStyle/>
          <a:p>
            <a:pPr marL="0" indent="0" algn="l">
              <a:spcBef>
                <a:spcPts val="600"/>
              </a:spcBef>
              <a:spcAft>
                <a:spcPts val="600"/>
              </a:spcAft>
              <a:buNone/>
              <a:defRPr/>
            </a:pPr>
            <a:r>
              <a:rPr lang="en-US" sz="4800" b="0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lumMod val="50000"/>
                  </a:schemeClr>
                </a:solidFill>
                <a:effectLst/>
                <a:latin typeface="NikoshBAN" pitchFamily="2" charset="0"/>
                <a:cs typeface="NikoshBAN" pitchFamily="2" charset="0"/>
              </a:rPr>
              <a:t>১। </a:t>
            </a:r>
            <a:r>
              <a:rPr lang="bn-BD" sz="4800" b="0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lumMod val="50000"/>
                  </a:schemeClr>
                </a:solidFill>
                <a:effectLst/>
                <a:latin typeface="NikoshBAN" pitchFamily="2" charset="0"/>
                <a:cs typeface="NikoshBAN" pitchFamily="2" charset="0"/>
              </a:rPr>
              <a:t>আ</a:t>
            </a:r>
            <a:r>
              <a:rPr lang="en-US" sz="4800" b="0" dirty="0" err="1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lumMod val="50000"/>
                  </a:schemeClr>
                </a:solidFill>
                <a:effectLst/>
                <a:latin typeface="NikoshBAN" pitchFamily="2" charset="0"/>
                <a:cs typeface="NikoshBAN" pitchFamily="2" charset="0"/>
              </a:rPr>
              <a:t>মরা</a:t>
            </a:r>
            <a:r>
              <a:rPr lang="en-US" sz="4800" b="0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lumMod val="50000"/>
                  </a:schemeClr>
                </a:solidFill>
                <a:effectLst/>
                <a:latin typeface="NikoshBAN" pitchFamily="2" charset="0"/>
                <a:cs typeface="NikoshBAN" pitchFamily="2" charset="0"/>
              </a:rPr>
              <a:t> কী কী কাজে পানি  </a:t>
            </a:r>
            <a:r>
              <a:rPr lang="en-US" sz="4800" b="0" dirty="0" err="1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lumMod val="50000"/>
                  </a:schemeClr>
                </a:solidFill>
                <a:effectLst/>
                <a:latin typeface="NikoshBAN" pitchFamily="2" charset="0"/>
                <a:cs typeface="NikoshBAN" pitchFamily="2" charset="0"/>
              </a:rPr>
              <a:t>ব্যবহার</a:t>
            </a:r>
            <a:r>
              <a:rPr lang="en-US" sz="4800" b="0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lumMod val="50000"/>
                  </a:schemeClr>
                </a:solidFill>
                <a:effectLst/>
                <a:latin typeface="NikoshBAN" pitchFamily="2" charset="0"/>
                <a:cs typeface="NikoshBAN" pitchFamily="2" charset="0"/>
              </a:rPr>
              <a:t> </a:t>
            </a:r>
            <a:r>
              <a:rPr lang="en-US" sz="4800" b="0" dirty="0" err="1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lumMod val="50000"/>
                  </a:schemeClr>
                </a:solidFill>
                <a:effectLst/>
                <a:latin typeface="NikoshBAN" pitchFamily="2" charset="0"/>
                <a:cs typeface="NikoshBAN" pitchFamily="2" charset="0"/>
              </a:rPr>
              <a:t>কর</a:t>
            </a:r>
            <a:r>
              <a:rPr lang="bn-BD" sz="4800" b="0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lumMod val="50000"/>
                  </a:schemeClr>
                </a:solidFill>
                <a:effectLst/>
                <a:latin typeface="NikoshBAN" pitchFamily="2" charset="0"/>
                <a:cs typeface="NikoshBAN" pitchFamily="2" charset="0"/>
              </a:rPr>
              <a:t>ি</a:t>
            </a:r>
            <a:r>
              <a:rPr lang="en-US" sz="4800" b="0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lumMod val="50000"/>
                  </a:schemeClr>
                </a:solidFill>
                <a:effectLst/>
                <a:latin typeface="NikoshBAN" pitchFamily="2" charset="0"/>
                <a:cs typeface="NikoshBAN" pitchFamily="2" charset="0"/>
              </a:rPr>
              <a:t> ।</a:t>
            </a:r>
            <a:br>
              <a:rPr lang="en-US" sz="4800" b="0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lumMod val="50000"/>
                  </a:schemeClr>
                </a:solidFill>
                <a:effectLst/>
                <a:latin typeface="NikoshBAN" pitchFamily="2" charset="0"/>
                <a:cs typeface="NikoshBAN" pitchFamily="2" charset="0"/>
              </a:rPr>
            </a:br>
            <a:endParaRPr lang="en-US" sz="4800" b="0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bg2">
                  <a:lumMod val="50000"/>
                </a:schemeClr>
              </a:solidFill>
              <a:effectLst/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2956719" y="1219200"/>
            <a:ext cx="5014119" cy="1446550"/>
          </a:xfrm>
          <a:prstGeom prst="rect">
            <a:avLst/>
          </a:prstGeom>
          <a:blipFill>
            <a:blip r:embed="rId3"/>
            <a:tile tx="0" ty="0" sx="100000" sy="100000" flip="none" algn="tl"/>
          </a:blipFill>
          <a:ln/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sz="8800" b="1" spc="300" dirty="0" smtClean="0">
                <a:ln w="11430" cmpd="sng">
                  <a:solidFill>
                    <a:schemeClr val="accent1">
                      <a:tint val="10000"/>
                    </a:schemeClr>
                  </a:solidFill>
                  <a:prstDash val="solid"/>
                  <a:miter lim="800000"/>
                </a:ln>
                <a:gradFill>
                  <a:gsLst>
                    <a:gs pos="10000">
                      <a:schemeClr val="accent1">
                        <a:tint val="83000"/>
                        <a:shade val="100000"/>
                        <a:satMod val="200000"/>
                      </a:schemeClr>
                    </a:gs>
                    <a:gs pos="75000">
                      <a:schemeClr val="accent1">
                        <a:tint val="100000"/>
                        <a:shade val="50000"/>
                        <a:satMod val="150000"/>
                      </a:schemeClr>
                    </a:gs>
                  </a:gsLst>
                  <a:lin ang="5400000"/>
                </a:gradFill>
                <a:effectLst>
                  <a:glow rad="45500">
                    <a:schemeClr val="accent1">
                      <a:satMod val="220000"/>
                      <a:alpha val="35000"/>
                    </a:schemeClr>
                  </a:glow>
                </a:effectLst>
                <a:latin typeface="NikoshBAN" pitchFamily="2" charset="0"/>
                <a:cs typeface="NikoshBAN" pitchFamily="2" charset="0"/>
              </a:rPr>
              <a:t>মূল্যায়ন</a:t>
            </a:r>
            <a:endParaRPr lang="en-US" sz="8800" b="1" spc="300" dirty="0">
              <a:ln w="11430" cmpd="sng">
                <a:solidFill>
                  <a:schemeClr val="accent1">
                    <a:tint val="10000"/>
                  </a:schemeClr>
                </a:solidFill>
                <a:prstDash val="solid"/>
                <a:miter lim="800000"/>
              </a:ln>
              <a:gradFill>
                <a:gsLst>
                  <a:gs pos="10000">
                    <a:schemeClr val="accent1">
                      <a:tint val="83000"/>
                      <a:shade val="100000"/>
                      <a:satMod val="200000"/>
                    </a:schemeClr>
                  </a:gs>
                  <a:gs pos="75000">
                    <a:schemeClr val="accent1">
                      <a:tint val="100000"/>
                      <a:shade val="50000"/>
                      <a:satMod val="150000"/>
                    </a:schemeClr>
                  </a:gs>
                </a:gsLst>
                <a:lin ang="5400000"/>
              </a:gradFill>
              <a:effectLst>
                <a:glow rad="45500">
                  <a:schemeClr val="accent1">
                    <a:satMod val="220000"/>
                    <a:alpha val="35000"/>
                  </a:schemeClr>
                </a:glow>
              </a:effectLst>
              <a:latin typeface="NikoshBAN" pitchFamily="2" charset="0"/>
              <a:cs typeface="NikoshBAN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8083156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4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350647" y="3101869"/>
            <a:ext cx="11207272" cy="2862322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sz="4000" dirty="0" smtClean="0">
                <a:latin typeface="NikoshBAN" pitchFamily="2" charset="0"/>
                <a:cs typeface="NikoshBAN" pitchFamily="2" charset="0"/>
              </a:rPr>
              <a:t>ক.  </a:t>
            </a:r>
            <a:r>
              <a:rPr lang="en-US" sz="4000" dirty="0" err="1" smtClean="0">
                <a:latin typeface="NikoshBAN" pitchFamily="2" charset="0"/>
                <a:cs typeface="NikoshBAN" pitchFamily="2" charset="0"/>
              </a:rPr>
              <a:t>আমাদের</a:t>
            </a:r>
            <a:r>
              <a:rPr lang="en-US" sz="40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dirty="0" err="1" smtClean="0">
                <a:latin typeface="NikoshBAN" pitchFamily="2" charset="0"/>
                <a:cs typeface="NikoshBAN" pitchFamily="2" charset="0"/>
              </a:rPr>
              <a:t>জীবনের</a:t>
            </a:r>
            <a:r>
              <a:rPr lang="en-US" sz="40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dirty="0" err="1" smtClean="0">
                <a:latin typeface="NikoshBAN" pitchFamily="2" charset="0"/>
                <a:cs typeface="NikoshBAN" pitchFamily="2" charset="0"/>
              </a:rPr>
              <a:t>জন্য</a:t>
            </a:r>
            <a:r>
              <a:rPr lang="bn-IN" sz="4000" dirty="0" smtClean="0">
                <a:latin typeface="NikoshBAN" pitchFamily="2" charset="0"/>
                <a:cs typeface="NikoshBAN" pitchFamily="2" charset="0"/>
              </a:rPr>
              <a:t>.</a:t>
            </a:r>
            <a:r>
              <a:rPr lang="en-US" sz="4000" dirty="0" smtClean="0">
                <a:latin typeface="NikoshBAN" pitchFamily="2" charset="0"/>
                <a:cs typeface="NikoshBAN" pitchFamily="2" charset="0"/>
              </a:rPr>
              <a:t>.......</a:t>
            </a:r>
            <a:r>
              <a:rPr lang="bn-IN" sz="4000" dirty="0" smtClean="0">
                <a:latin typeface="NikoshBAN" pitchFamily="2" charset="0"/>
                <a:cs typeface="NikoshBAN" pitchFamily="2" charset="0"/>
              </a:rPr>
              <a:t>...</a:t>
            </a:r>
            <a:r>
              <a:rPr lang="en-US" sz="4000" dirty="0" err="1" smtClean="0">
                <a:latin typeface="NikoshBAN" pitchFamily="2" charset="0"/>
                <a:cs typeface="NikoshBAN" pitchFamily="2" charset="0"/>
              </a:rPr>
              <a:t>অত্যন্ত</a:t>
            </a:r>
            <a:r>
              <a:rPr lang="en-US" sz="40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dirty="0" err="1" smtClean="0">
                <a:latin typeface="NikoshBAN" pitchFamily="2" charset="0"/>
                <a:cs typeface="NikoshBAN" pitchFamily="2" charset="0"/>
              </a:rPr>
              <a:t>প্রয়োজন</a:t>
            </a:r>
            <a:r>
              <a:rPr lang="bn-IN" sz="4000" dirty="0" smtClean="0">
                <a:latin typeface="NikoshBAN" pitchFamily="2" charset="0"/>
                <a:cs typeface="NikoshBAN" pitchFamily="2" charset="0"/>
              </a:rPr>
              <a:t>।</a:t>
            </a:r>
          </a:p>
          <a:p>
            <a:pPr>
              <a:lnSpc>
                <a:spcPct val="150000"/>
              </a:lnSpc>
            </a:pPr>
            <a:r>
              <a:rPr lang="en-US" sz="4000" dirty="0" smtClean="0">
                <a:latin typeface="NikoshBAN" pitchFamily="2" charset="0"/>
                <a:cs typeface="NikoshBAN" pitchFamily="2" charset="0"/>
              </a:rPr>
              <a:t>খ. </a:t>
            </a:r>
            <a:r>
              <a:rPr lang="bn-IN" sz="4000" dirty="0" smtClean="0">
                <a:latin typeface="NikoshBAN" pitchFamily="2" charset="0"/>
                <a:cs typeface="NikoshBAN" pitchFamily="2" charset="0"/>
              </a:rPr>
              <a:t>......</a:t>
            </a:r>
            <a:r>
              <a:rPr lang="en-US" sz="4000" dirty="0" smtClean="0">
                <a:latin typeface="NikoshBAN" pitchFamily="2" charset="0"/>
                <a:cs typeface="NikoshBAN" pitchFamily="2" charset="0"/>
              </a:rPr>
              <a:t>......... </a:t>
            </a:r>
            <a:r>
              <a:rPr lang="en-US" sz="4000" dirty="0" err="1" smtClean="0">
                <a:latin typeface="NikoshBAN" pitchFamily="2" charset="0"/>
                <a:cs typeface="NikoshBAN" pitchFamily="2" charset="0"/>
              </a:rPr>
              <a:t>রান্না</a:t>
            </a:r>
            <a:r>
              <a:rPr lang="en-US" sz="40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dirty="0" err="1" smtClean="0">
                <a:latin typeface="NikoshBAN" pitchFamily="2" charset="0"/>
                <a:cs typeface="NikoshBAN" pitchFamily="2" charset="0"/>
              </a:rPr>
              <a:t>করতে</a:t>
            </a:r>
            <a:r>
              <a:rPr lang="en-US" sz="40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dirty="0" err="1" smtClean="0">
                <a:latin typeface="NikoshBAN" pitchFamily="2" charset="0"/>
                <a:cs typeface="NikoshBAN" pitchFamily="2" charset="0"/>
              </a:rPr>
              <a:t>আমরা</a:t>
            </a:r>
            <a:r>
              <a:rPr lang="en-US" sz="40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dirty="0" err="1" smtClean="0">
                <a:latin typeface="NikoshBAN" pitchFamily="2" charset="0"/>
                <a:cs typeface="NikoshBAN" pitchFamily="2" charset="0"/>
              </a:rPr>
              <a:t>পানি</a:t>
            </a:r>
            <a:r>
              <a:rPr lang="en-US" sz="40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dirty="0" err="1" smtClean="0">
                <a:latin typeface="NikoshBAN" pitchFamily="2" charset="0"/>
                <a:cs typeface="NikoshBAN" pitchFamily="2" charset="0"/>
              </a:rPr>
              <a:t>ব্যবহার</a:t>
            </a:r>
            <a:r>
              <a:rPr lang="en-US" sz="40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dirty="0" err="1" smtClean="0">
                <a:latin typeface="NikoshBAN" pitchFamily="2" charset="0"/>
                <a:cs typeface="NikoshBAN" pitchFamily="2" charset="0"/>
              </a:rPr>
              <a:t>করি</a:t>
            </a:r>
            <a:r>
              <a:rPr lang="en-US" sz="4000" dirty="0" smtClean="0">
                <a:latin typeface="NikoshBAN" pitchFamily="2" charset="0"/>
                <a:cs typeface="NikoshBAN" pitchFamily="2" charset="0"/>
              </a:rPr>
              <a:t>। </a:t>
            </a:r>
            <a:endParaRPr lang="en-US" sz="4000" dirty="0">
              <a:latin typeface="NikoshBAN" pitchFamily="2" charset="0"/>
              <a:cs typeface="NikoshBAN" pitchFamily="2" charset="0"/>
            </a:endParaRPr>
          </a:p>
          <a:p>
            <a:pPr>
              <a:lnSpc>
                <a:spcPct val="150000"/>
              </a:lnSpc>
            </a:pPr>
            <a:r>
              <a:rPr lang="en-US" sz="4000" dirty="0" smtClean="0">
                <a:latin typeface="NikoshBAN" pitchFamily="2" charset="0"/>
                <a:cs typeface="NikoshBAN" pitchFamily="2" charset="0"/>
              </a:rPr>
              <a:t>গ. </a:t>
            </a:r>
            <a:r>
              <a:rPr lang="bn-IN" sz="4000" dirty="0" smtClean="0">
                <a:latin typeface="NikoshBAN" pitchFamily="2" charset="0"/>
                <a:cs typeface="NikoshBAN" pitchFamily="2" charset="0"/>
              </a:rPr>
              <a:t>................</a:t>
            </a:r>
            <a:r>
              <a:rPr lang="en-US" sz="40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dirty="0" err="1" smtClean="0">
                <a:latin typeface="NikoshBAN" pitchFamily="2" charset="0"/>
                <a:cs typeface="NikoshBAN" pitchFamily="2" charset="0"/>
              </a:rPr>
              <a:t>পেলে</a:t>
            </a:r>
            <a:r>
              <a:rPr lang="en-US" sz="40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dirty="0" err="1" smtClean="0">
                <a:latin typeface="NikoshBAN" pitchFamily="2" charset="0"/>
                <a:cs typeface="NikoshBAN" pitchFamily="2" charset="0"/>
              </a:rPr>
              <a:t>আমরা</a:t>
            </a:r>
            <a:r>
              <a:rPr lang="en-US" sz="40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dirty="0" err="1" smtClean="0">
                <a:latin typeface="NikoshBAN" pitchFamily="2" charset="0"/>
                <a:cs typeface="NikoshBAN" pitchFamily="2" charset="0"/>
              </a:rPr>
              <a:t>পানি</a:t>
            </a:r>
            <a:r>
              <a:rPr lang="en-US" sz="40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dirty="0" err="1" smtClean="0">
                <a:latin typeface="NikoshBAN" pitchFamily="2" charset="0"/>
                <a:cs typeface="NikoshBAN" pitchFamily="2" charset="0"/>
              </a:rPr>
              <a:t>পান</a:t>
            </a:r>
            <a:r>
              <a:rPr lang="en-US" sz="40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dirty="0" err="1" smtClean="0">
                <a:latin typeface="NikoshBAN" pitchFamily="2" charset="0"/>
                <a:cs typeface="NikoshBAN" pitchFamily="2" charset="0"/>
              </a:rPr>
              <a:t>করি</a:t>
            </a:r>
            <a:r>
              <a:rPr lang="bn-IN" sz="4000" dirty="0" smtClean="0">
                <a:latin typeface="NikoshBAN" pitchFamily="2" charset="0"/>
                <a:cs typeface="NikoshBAN" pitchFamily="2" charset="0"/>
              </a:rPr>
              <a:t>।</a:t>
            </a:r>
            <a:endParaRPr lang="en-US" sz="40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2873062" y="2123207"/>
            <a:ext cx="6073322" cy="830997"/>
          </a:xfrm>
          <a:prstGeom prst="rect">
            <a:avLst/>
          </a:prstGeom>
          <a:ln/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sz="4800" dirty="0" smtClean="0">
                <a:latin typeface="NikoshBAN" pitchFamily="2" charset="0"/>
                <a:cs typeface="NikoshBAN" pitchFamily="2" charset="0"/>
              </a:rPr>
              <a:t>      </a:t>
            </a:r>
            <a:r>
              <a:rPr lang="en-US" sz="4400" dirty="0" smtClean="0">
                <a:latin typeface="NikoshBAN" pitchFamily="2" charset="0"/>
                <a:cs typeface="NikoshBAN" pitchFamily="2" charset="0"/>
              </a:rPr>
              <a:t>     </a:t>
            </a:r>
            <a:endParaRPr lang="en-US" sz="4800" dirty="0" smtClean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2893398" y="2184762"/>
            <a:ext cx="1035861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4000" b="1" dirty="0" err="1" smtClean="0">
                <a:solidFill>
                  <a:srgbClr val="000099"/>
                </a:solidFill>
                <a:latin typeface="NikoshBAN" pitchFamily="2" charset="0"/>
                <a:cs typeface="NikoshBAN" pitchFamily="2" charset="0"/>
              </a:rPr>
              <a:t>পানি</a:t>
            </a:r>
            <a:r>
              <a:rPr lang="en-US" sz="4000" b="1" dirty="0" smtClean="0">
                <a:solidFill>
                  <a:srgbClr val="000099"/>
                </a:solidFill>
                <a:latin typeface="NikoshBAN" pitchFamily="2" charset="0"/>
                <a:cs typeface="NikoshBAN" pitchFamily="2" charset="0"/>
              </a:rPr>
              <a:t> </a:t>
            </a:r>
            <a:endParaRPr lang="en-US" sz="4400" b="1" dirty="0">
              <a:solidFill>
                <a:srgbClr val="000099"/>
              </a:solidFill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4801577" y="2184762"/>
            <a:ext cx="1112805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4000" b="1" dirty="0" err="1" smtClean="0">
                <a:solidFill>
                  <a:srgbClr val="000099"/>
                </a:solidFill>
                <a:latin typeface="NikoshBAN" pitchFamily="2" charset="0"/>
                <a:cs typeface="NikoshBAN" pitchFamily="2" charset="0"/>
              </a:rPr>
              <a:t>খাবার</a:t>
            </a:r>
            <a:endParaRPr lang="en-US" sz="1400" b="1" dirty="0">
              <a:solidFill>
                <a:srgbClr val="000099"/>
              </a:solidFill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7115761" y="2272341"/>
            <a:ext cx="1306768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4000" b="1" dirty="0" err="1" smtClean="0">
                <a:solidFill>
                  <a:srgbClr val="000099"/>
                </a:solidFill>
                <a:latin typeface="NikoshBAN" pitchFamily="2" charset="0"/>
                <a:cs typeface="NikoshBAN" pitchFamily="2" charset="0"/>
              </a:rPr>
              <a:t>পিপাসা</a:t>
            </a:r>
            <a:endParaRPr lang="en-US" sz="1600" b="1" dirty="0">
              <a:solidFill>
                <a:srgbClr val="000099"/>
              </a:solidFill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3991561" y="381000"/>
            <a:ext cx="3124200" cy="923330"/>
          </a:xfrm>
          <a:prstGeom prst="rect">
            <a:avLst/>
          </a:prstGeom>
          <a:blipFill>
            <a:blip r:embed="rId2"/>
            <a:tile tx="0" ty="0" sx="100000" sy="100000" flip="none" algn="tl"/>
          </a:blipFill>
          <a:ln/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bn-IN" sz="5400" dirty="0" smtClean="0">
                <a:latin typeface="NikoshBAN" pitchFamily="2" charset="0"/>
                <a:cs typeface="NikoshBAN" pitchFamily="2" charset="0"/>
              </a:rPr>
              <a:t>জোড়ায় কাজ</a:t>
            </a:r>
            <a:endParaRPr lang="en-US" sz="5400" dirty="0" smtClean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1853293" y="1353766"/>
            <a:ext cx="7400735" cy="76944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sz="4400" dirty="0" smtClean="0">
                <a:solidFill>
                  <a:srgbClr val="0033CC"/>
                </a:solidFill>
                <a:latin typeface="NikoshBAN" pitchFamily="2" charset="0"/>
                <a:cs typeface="NikoshBAN" pitchFamily="2" charset="0"/>
              </a:rPr>
              <a:t>  </a:t>
            </a:r>
            <a:r>
              <a:rPr lang="en-US" sz="4400" dirty="0" err="1" smtClean="0">
                <a:solidFill>
                  <a:srgbClr val="0033CC"/>
                </a:solidFill>
                <a:latin typeface="NikoshBAN" pitchFamily="2" charset="0"/>
                <a:cs typeface="NikoshBAN" pitchFamily="2" charset="0"/>
              </a:rPr>
              <a:t>শূণ্যস্থান</a:t>
            </a:r>
            <a:r>
              <a:rPr lang="en-US" sz="4400" dirty="0" smtClean="0">
                <a:solidFill>
                  <a:srgbClr val="0033CC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4400" dirty="0" err="1" smtClean="0">
                <a:solidFill>
                  <a:srgbClr val="0033CC"/>
                </a:solidFill>
                <a:latin typeface="NikoshBAN" pitchFamily="2" charset="0"/>
                <a:cs typeface="NikoshBAN" pitchFamily="2" charset="0"/>
              </a:rPr>
              <a:t>পূরণ</a:t>
            </a:r>
            <a:r>
              <a:rPr lang="en-US" sz="4400" dirty="0" smtClean="0">
                <a:solidFill>
                  <a:srgbClr val="0033CC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4400" dirty="0" err="1" smtClean="0">
                <a:solidFill>
                  <a:srgbClr val="0033CC"/>
                </a:solidFill>
                <a:latin typeface="NikoshBAN" pitchFamily="2" charset="0"/>
                <a:cs typeface="NikoshBAN" pitchFamily="2" charset="0"/>
              </a:rPr>
              <a:t>করি</a:t>
            </a:r>
            <a:r>
              <a:rPr lang="en-US" sz="4400" dirty="0" smtClean="0">
                <a:solidFill>
                  <a:srgbClr val="0033CC"/>
                </a:solidFill>
                <a:latin typeface="NikoshBAN" pitchFamily="2" charset="0"/>
                <a:cs typeface="NikoshBAN" pitchFamily="2" charset="0"/>
              </a:rPr>
              <a:t>।</a:t>
            </a:r>
          </a:p>
        </p:txBody>
      </p:sp>
    </p:spTree>
    <p:extLst>
      <p:ext uri="{BB962C8B-B14F-4D97-AF65-F5344CB8AC3E}">
        <p14:creationId xmlns:p14="http://schemas.microsoft.com/office/powerpoint/2010/main" val="320478823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13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1" presetID="42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6" presetID="42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49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4.92822E-6 -4.16185E-6 L 0.23831 0.12787 " pathEditMode="relative" rAng="0" ptsTypes="AA">
                                      <p:cBhvr>
                                        <p:cTn id="44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1916" y="6382"/>
                                    </p:animMotion>
                                  </p:childTnLst>
                                </p:cTn>
                              </p:par>
                              <p:par>
                                <p:cTn id="45" presetID="42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8.45622E-7 -4.44444E-6 L -0.42059 0.38264 " pathEditMode="relative" rAng="0" ptsTypes="AA">
                                      <p:cBhvr>
                                        <p:cTn id="46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1036" y="19120"/>
                                    </p:animMotion>
                                  </p:childTnLst>
                                </p:cTn>
                              </p:par>
                              <p:par>
                                <p:cTn id="47" presetID="42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42464E-6 4.07407E-6 L -0.22197 0.26018 " pathEditMode="relative" rAng="0" ptsTypes="AA">
                                      <p:cBhvr>
                                        <p:cTn id="48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1105" y="13009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animBg="1"/>
      <p:bldP spid="4" grpId="0"/>
      <p:bldP spid="4" grpId="1"/>
      <p:bldP spid="5" grpId="0"/>
      <p:bldP spid="5" grpId="1"/>
      <p:bldP spid="6" grpId="0"/>
      <p:bldP spid="6" grpId="1"/>
      <p:bldP spid="7" grpId="0" animBg="1"/>
      <p:bldP spid="8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2804319" y="1244912"/>
            <a:ext cx="6476999" cy="1200329"/>
          </a:xfrm>
          <a:prstGeom prst="rect">
            <a:avLst/>
          </a:prstGeom>
          <a:blipFill>
            <a:blip r:embed="rId2"/>
            <a:tile tx="0" ty="0" sx="100000" sy="100000" flip="none" algn="tl"/>
          </a:blipFill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/>
            <a:r>
              <a:rPr lang="en-US" sz="7200" b="1" dirty="0" err="1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FFC00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NikoshBAN" panose="02000000000000000000" pitchFamily="2" charset="0"/>
                <a:cs typeface="NikoshBAN" pitchFamily="2" charset="0"/>
              </a:rPr>
              <a:t>বাড়ীর</a:t>
            </a:r>
            <a:r>
              <a:rPr lang="en-US" sz="72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FFC00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7200" b="1" dirty="0" err="1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FFC00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কাজ</a:t>
            </a:r>
            <a:endParaRPr lang="en-US" sz="7200" b="1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rgbClr val="FFC000"/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6" name="Rounded Rectangle 5"/>
          <p:cNvSpPr/>
          <p:nvPr/>
        </p:nvSpPr>
        <p:spPr>
          <a:xfrm>
            <a:off x="1051719" y="2837764"/>
            <a:ext cx="9753600" cy="2953435"/>
          </a:xfrm>
          <a:prstGeom prst="roundRect">
            <a:avLst/>
          </a:prstGeom>
          <a:blipFill>
            <a:blip r:embed="rId3"/>
            <a:tile tx="0" ty="0" sx="100000" sy="100000" flip="none" algn="tl"/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6000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2। </a:t>
            </a:r>
            <a:r>
              <a:rPr lang="en-US" sz="6000" dirty="0" err="1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তোমাদের</a:t>
            </a:r>
            <a:r>
              <a:rPr lang="bn-BD" sz="6000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6000" dirty="0" err="1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পরিবার</a:t>
            </a:r>
            <a:r>
              <a:rPr lang="bn-BD" sz="6000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ে</a:t>
            </a:r>
            <a:r>
              <a:rPr lang="en-US" sz="6000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6000" dirty="0" err="1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কী</a:t>
            </a:r>
            <a:r>
              <a:rPr lang="en-US" sz="6000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6000" dirty="0" err="1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কী</a:t>
            </a:r>
            <a:r>
              <a:rPr lang="en-US" sz="6000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6000" dirty="0" err="1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কাজে</a:t>
            </a:r>
            <a:r>
              <a:rPr lang="en-US" sz="6000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6000" dirty="0" err="1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পানি</a:t>
            </a:r>
            <a:r>
              <a:rPr lang="en-US" sz="6000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bn-BD" sz="6000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6000" dirty="0" err="1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ব্যবহার</a:t>
            </a:r>
            <a:r>
              <a:rPr lang="en-US" sz="6000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6000" dirty="0" err="1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কর</a:t>
            </a:r>
            <a:r>
              <a:rPr lang="en-US" sz="6000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bn-IN" sz="6000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তা নিজের খাতায় লিখে নিয়ে এসো</a:t>
            </a:r>
            <a:r>
              <a:rPr lang="en-US" sz="6000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।</a:t>
            </a:r>
            <a:endParaRPr lang="en-US" sz="6000" dirty="0">
              <a:solidFill>
                <a:srgbClr val="00206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1359028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4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6" grpId="0" animBg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3"/>
          <p:cNvGrpSpPr/>
          <p:nvPr/>
        </p:nvGrpSpPr>
        <p:grpSpPr>
          <a:xfrm>
            <a:off x="0" y="990600"/>
            <a:ext cx="12161838" cy="5867400"/>
            <a:chOff x="0" y="990600"/>
            <a:chExt cx="9144000" cy="5867400"/>
          </a:xfrm>
        </p:grpSpPr>
        <p:sp>
          <p:nvSpPr>
            <p:cNvPr id="5" name="TextBox 4"/>
            <p:cNvSpPr txBox="1"/>
            <p:nvPr/>
          </p:nvSpPr>
          <p:spPr>
            <a:xfrm>
              <a:off x="1371600" y="990600"/>
              <a:ext cx="5791200" cy="264687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bn-BD" sz="16600" dirty="0" smtClean="0">
                  <a:latin typeface="NikoshBAN" pitchFamily="2" charset="0"/>
                  <a:cs typeface="NikoshBAN" pitchFamily="2" charset="0"/>
                </a:rPr>
                <a:t>ধন্যবাদ</a:t>
              </a:r>
              <a:endParaRPr lang="en-US" sz="16600" dirty="0"/>
            </a:p>
          </p:txBody>
        </p:sp>
        <p:pic>
          <p:nvPicPr>
            <p:cNvPr id="6" name="Picture 5" descr="images.jpg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0" y="3332155"/>
              <a:ext cx="9144000" cy="3525845"/>
            </a:xfrm>
            <a:prstGeom prst="rect">
              <a:avLst/>
            </a:prstGeom>
          </p:spPr>
        </p:pic>
      </p:grpSp>
      <p:grpSp>
        <p:nvGrpSpPr>
          <p:cNvPr id="7" name="Group 6"/>
          <p:cNvGrpSpPr/>
          <p:nvPr/>
        </p:nvGrpSpPr>
        <p:grpSpPr>
          <a:xfrm>
            <a:off x="480219" y="426515"/>
            <a:ext cx="11201400" cy="2143125"/>
            <a:chOff x="95288" y="0"/>
            <a:chExt cx="9048712" cy="2143125"/>
          </a:xfrm>
        </p:grpSpPr>
        <p:pic>
          <p:nvPicPr>
            <p:cNvPr id="8" name="Picture 7" descr="1.jpg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 rot="16550889">
              <a:off x="95288" y="95288"/>
              <a:ext cx="1971054" cy="1971054"/>
            </a:xfrm>
            <a:prstGeom prst="rect">
              <a:avLst/>
            </a:prstGeom>
          </p:spPr>
        </p:pic>
        <p:pic>
          <p:nvPicPr>
            <p:cNvPr id="9" name="Picture 8" descr="1.jpg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7000875" y="0"/>
              <a:ext cx="2143125" cy="214312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364684863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ntr" presetSubtype="16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7" dur="5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3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 L 0.125 0.28773  L -0.125 0.28773  L 0 0  Z" pathEditMode="relative" ptsTypes="">
                                      <p:cBhvr>
                                        <p:cTn id="11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Couture">
  <a:themeElements>
    <a:clrScheme name="Couture">
      <a:dk1>
        <a:sysClr val="windowText" lastClr="000000"/>
      </a:dk1>
      <a:lt1>
        <a:sysClr val="window" lastClr="FFFFFF"/>
      </a:lt1>
      <a:dk2>
        <a:srgbClr val="37302A"/>
      </a:dk2>
      <a:lt2>
        <a:srgbClr val="D0CCB9"/>
      </a:lt2>
      <a:accent1>
        <a:srgbClr val="9E8E5C"/>
      </a:accent1>
      <a:accent2>
        <a:srgbClr val="A09781"/>
      </a:accent2>
      <a:accent3>
        <a:srgbClr val="85776D"/>
      </a:accent3>
      <a:accent4>
        <a:srgbClr val="AEAFA9"/>
      </a:accent4>
      <a:accent5>
        <a:srgbClr val="8D878B"/>
      </a:accent5>
      <a:accent6>
        <a:srgbClr val="6B6149"/>
      </a:accent6>
      <a:hlink>
        <a:srgbClr val="B6A272"/>
      </a:hlink>
      <a:folHlink>
        <a:srgbClr val="8A784F"/>
      </a:folHlink>
    </a:clrScheme>
    <a:fontScheme name="Black Tie">
      <a:majorFont>
        <a:latin typeface="Garamond"/>
        <a:ea typeface=""/>
        <a:cs typeface=""/>
        <a:font script="Grek" typeface="Constantia"/>
        <a:font script="Cyrl" typeface="Constantia"/>
        <a:font script="Jpan" typeface="ＭＳ Ｐ明朝"/>
        <a:font script="Hang" typeface="궁서"/>
        <a:font script="Hans" typeface="仿宋"/>
        <a:font script="Hant" typeface="標楷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Garamond"/>
        <a:ea typeface=""/>
        <a:cs typeface=""/>
        <a:font script="Grek" typeface="Constantia"/>
        <a:font script="Cyrl" typeface="Constantia"/>
        <a:font script="Jpan" typeface="ＭＳ Ｐ明朝"/>
        <a:font script="Hang" typeface="궁서"/>
        <a:font script="Hans" typeface="仿宋"/>
        <a:font script="Hant" typeface="標楷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Couture">
      <a:fillStyleLst>
        <a:solidFill>
          <a:schemeClr val="phClr"/>
        </a:solidFill>
        <a:solidFill>
          <a:schemeClr val="phClr">
            <a:tint val="65000"/>
          </a:schemeClr>
        </a:solidFill>
        <a:solidFill>
          <a:schemeClr val="phClr">
            <a:shade val="80000"/>
            <a:satMod val="180000"/>
          </a:schemeClr>
        </a:solidFill>
      </a:fillStyleLst>
      <a:lnStyleLst>
        <a:ln w="9525" cap="flat" cmpd="sng" algn="ctr">
          <a:solidFill>
            <a:schemeClr val="phClr"/>
          </a:solidFill>
          <a:prstDash val="solid"/>
        </a:ln>
        <a:ln w="10795" cap="flat" cmpd="sng" algn="ctr">
          <a:solidFill>
            <a:schemeClr val="phClr"/>
          </a:solidFill>
          <a:prstDash val="solid"/>
        </a:ln>
        <a:ln w="17145" cap="flat" cmpd="sng" algn="ctr">
          <a:solidFill>
            <a:schemeClr val="phClr">
              <a:shade val="95000"/>
              <a:alpha val="50000"/>
              <a:satMod val="150000"/>
            </a:schemeClr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44450" dist="13970" dir="5400000" algn="ctr" rotWithShape="0">
              <a:srgbClr val="000000">
                <a:alpha val="45000"/>
              </a:srgbClr>
            </a:outerShdw>
          </a:effectLst>
          <a:scene3d>
            <a:camera prst="orthographicFront">
              <a:rot lat="0" lon="0" rev="0"/>
            </a:camera>
            <a:lightRig rig="twoPt" dir="tl"/>
          </a:scene3d>
          <a:sp3d prstMaterial="flat">
            <a:bevelT w="19050" h="31750" prst="coolSlant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70000"/>
              </a:schemeClr>
            </a:gs>
            <a:gs pos="100000">
              <a:schemeClr val="phClr">
                <a:shade val="80000"/>
              </a:schemeClr>
            </a:gs>
          </a:gsLst>
          <a:path path="circle">
            <a:fillToRect l="50000" t="100000" r="100000" b="10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shade val="30000"/>
                <a:satMod val="200000"/>
              </a:schemeClr>
              <a:schemeClr val="phClr">
                <a:tint val="20000"/>
              </a:schemeClr>
            </a:duotone>
          </a:blip>
          <a:stretch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Couture</Template>
  <TotalTime>229</TotalTime>
  <Words>230</Words>
  <Application>Microsoft Office PowerPoint</Application>
  <PresentationFormat>Custom</PresentationFormat>
  <Paragraphs>51</Paragraphs>
  <Slides>17</Slides>
  <Notes>0</Notes>
  <HiddenSlides>0</HiddenSlides>
  <MMClips>0</MMClips>
  <ScaleCrop>false</ScaleCrop>
  <HeadingPairs>
    <vt:vector size="6" baseType="variant"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17</vt:i4>
      </vt:variant>
    </vt:vector>
  </HeadingPairs>
  <TitlesOfParts>
    <vt:vector size="19" baseType="lpstr">
      <vt:lpstr>Couture</vt:lpstr>
      <vt:lpstr>Packager Shell Object</vt:lpstr>
      <vt:lpstr>PowerPoint Presentation</vt:lpstr>
      <vt:lpstr>PowerPoint Presentation</vt:lpstr>
      <vt:lpstr>PowerPoint Presentation</vt:lpstr>
      <vt:lpstr>নিচের ছবিগুলো দেখি 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১। আমরা কী কী কাজে পানি  ব্যবহার করি । 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pc</dc:creator>
  <cp:lastModifiedBy>Royel Computer City</cp:lastModifiedBy>
  <cp:revision>30</cp:revision>
  <dcterms:created xsi:type="dcterms:W3CDTF">2018-09-04T11:41:17Z</dcterms:created>
  <dcterms:modified xsi:type="dcterms:W3CDTF">2019-10-13T16:57:29Z</dcterms:modified>
</cp:coreProperties>
</file>