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7" r:id="rId2"/>
    <p:sldId id="268" r:id="rId3"/>
    <p:sldId id="256" r:id="rId4"/>
    <p:sldId id="283" r:id="rId5"/>
    <p:sldId id="269" r:id="rId6"/>
    <p:sldId id="270" r:id="rId7"/>
    <p:sldId id="284" r:id="rId8"/>
    <p:sldId id="272" r:id="rId9"/>
    <p:sldId id="288" r:id="rId10"/>
    <p:sldId id="285" r:id="rId11"/>
    <p:sldId id="273" r:id="rId12"/>
    <p:sldId id="274" r:id="rId13"/>
    <p:sldId id="287" r:id="rId14"/>
    <p:sldId id="275" r:id="rId15"/>
    <p:sldId id="258" r:id="rId16"/>
    <p:sldId id="282" r:id="rId17"/>
    <p:sldId id="263" r:id="rId18"/>
    <p:sldId id="28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908F0-4C98-40B2-A169-103CCE54DE8C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106D2-DEE6-47C1-A06F-3D9B0FBF59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65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Teacher</a:t>
            </a:r>
            <a:r>
              <a:rPr lang="en-US" baseline="0" dirty="0" smtClean="0"/>
              <a:t>/ Facilitator can follow the passage from Text book to complete it.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106D2-DEE6-47C1-A06F-3D9B0FBF595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61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Teacher</a:t>
            </a:r>
            <a:r>
              <a:rPr lang="en-US" baseline="0" dirty="0" smtClean="0"/>
              <a:t>/ Facilitator can follow the passage from Text book to complete it.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106D2-DEE6-47C1-A06F-3D9B0FBF595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57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Teacher</a:t>
            </a:r>
            <a:r>
              <a:rPr lang="en-US" baseline="0" dirty="0" smtClean="0"/>
              <a:t>/ Facilitator can follow the passage from Text book to complete it.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106D2-DEE6-47C1-A06F-3D9B0FBF595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57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Teacher</a:t>
            </a:r>
            <a:r>
              <a:rPr lang="en-US" baseline="0" dirty="0" smtClean="0"/>
              <a:t>/ Facilitator can follow the passage from Text book to complete it.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106D2-DEE6-47C1-A06F-3D9B0FBF595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70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nhuda.simple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microsoft.com/office/2007/relationships/hdphoto" Target="../media/hdphoto2.wdp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7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microsoft.com/office/2007/relationships/hdphoto" Target="../media/hdphoto2.wdp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1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gif"/><Relationship Id="rId5" Type="http://schemas.microsoft.com/office/2007/relationships/hdphoto" Target="../media/hdphoto4.wdp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3863796"/>
            <a:ext cx="9296400" cy="284180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>
                <a:latin typeface="NikoshBAN" pitchFamily="2" charset="0"/>
                <a:cs typeface="NikoshBAN" pitchFamily="2" charset="0"/>
              </a:rPr>
              <a:t>Md.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Nurul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Huda</a:t>
            </a:r>
          </a:p>
          <a:p>
            <a:pPr marL="388313" indent="-388313" algn="ctr" defTabSz="925281">
              <a:spcBef>
                <a:spcPts val="849"/>
              </a:spcBef>
              <a:buClr>
                <a:schemeClr val="tx2"/>
              </a:buClr>
              <a:buSzPct val="73000"/>
              <a:defRPr/>
            </a:pPr>
            <a:r>
              <a:rPr lang="en-US" sz="2500" b="1" dirty="0">
                <a:latin typeface="NikoshBAN" pitchFamily="2" charset="0"/>
                <a:cs typeface="NikoshBAN" pitchFamily="2" charset="0"/>
              </a:rPr>
              <a:t>B. A</a:t>
            </a:r>
            <a:r>
              <a:rPr lang="en-US" sz="25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500" dirty="0" err="1">
                <a:latin typeface="NikoshBAN" pitchFamily="2" charset="0"/>
                <a:cs typeface="NikoshBAN" pitchFamily="2" charset="0"/>
              </a:rPr>
              <a:t>Hons</a:t>
            </a:r>
            <a:r>
              <a:rPr lang="en-US" sz="2500" dirty="0">
                <a:latin typeface="NikoshBAN" pitchFamily="2" charset="0"/>
                <a:cs typeface="NikoshBAN" pitchFamily="2" charset="0"/>
              </a:rPr>
              <a:t>.); </a:t>
            </a:r>
            <a:r>
              <a:rPr lang="en-US" sz="2500" b="1" dirty="0">
                <a:latin typeface="NikoshBAN" pitchFamily="2" charset="0"/>
                <a:cs typeface="NikoshBAN" pitchFamily="2" charset="0"/>
              </a:rPr>
              <a:t>M. A</a:t>
            </a:r>
            <a:r>
              <a:rPr lang="en-US" sz="2500" dirty="0">
                <a:latin typeface="NikoshBAN" pitchFamily="2" charset="0"/>
                <a:cs typeface="NikoshBAN" pitchFamily="2" charset="0"/>
              </a:rPr>
              <a:t> (English</a:t>
            </a:r>
            <a:r>
              <a:rPr lang="en-US" sz="2500" dirty="0" smtClean="0">
                <a:latin typeface="NikoshBAN" pitchFamily="2" charset="0"/>
                <a:cs typeface="NikoshBAN" pitchFamily="2" charset="0"/>
              </a:rPr>
              <a:t>); </a:t>
            </a:r>
            <a:r>
              <a:rPr lang="en-US" sz="2500" b="1" dirty="0" smtClean="0">
                <a:latin typeface="NikoshBAN" pitchFamily="2" charset="0"/>
                <a:cs typeface="NikoshBAN" pitchFamily="2" charset="0"/>
              </a:rPr>
              <a:t>B</a:t>
            </a:r>
            <a:r>
              <a:rPr lang="en-US" sz="2500" b="1" dirty="0">
                <a:latin typeface="NikoshBAN" pitchFamily="2" charset="0"/>
                <a:cs typeface="NikoshBAN" pitchFamily="2" charset="0"/>
              </a:rPr>
              <a:t>. Ed </a:t>
            </a:r>
            <a:r>
              <a:rPr lang="en-US" sz="25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500" dirty="0" smtClean="0">
                <a:latin typeface="Kalpurush" pitchFamily="2" charset="0"/>
                <a:cs typeface="Kalpurush" pitchFamily="2" charset="0"/>
              </a:rPr>
              <a:t>1</a:t>
            </a:r>
            <a:r>
              <a:rPr lang="en-US" sz="2500" baseline="30000" dirty="0" smtClean="0">
                <a:latin typeface="Kalpurush" pitchFamily="2" charset="0"/>
                <a:cs typeface="Kalpurush" pitchFamily="2" charset="0"/>
              </a:rPr>
              <a:t>st</a:t>
            </a:r>
            <a:r>
              <a:rPr lang="en-US" sz="25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2500" dirty="0">
                <a:latin typeface="Kalpurush" pitchFamily="2" charset="0"/>
                <a:cs typeface="Kalpurush" pitchFamily="2" charset="0"/>
              </a:rPr>
              <a:t>class</a:t>
            </a:r>
            <a:r>
              <a:rPr lang="en-US" sz="2500" dirty="0" smtClean="0">
                <a:latin typeface="NikoshBAN" pitchFamily="2" charset="0"/>
                <a:cs typeface="NikoshBAN" pitchFamily="2" charset="0"/>
              </a:rPr>
              <a:t>); </a:t>
            </a:r>
            <a:r>
              <a:rPr lang="en-US" sz="2500" b="1" dirty="0" smtClean="0">
                <a:latin typeface="NikoshBAN" pitchFamily="2" charset="0"/>
                <a:cs typeface="NikoshBAN" pitchFamily="2" charset="0"/>
              </a:rPr>
              <a:t>M. </a:t>
            </a:r>
            <a:r>
              <a:rPr lang="en-US" sz="2500" b="1" dirty="0">
                <a:latin typeface="NikoshBAN" pitchFamily="2" charset="0"/>
                <a:cs typeface="NikoshBAN" pitchFamily="2" charset="0"/>
              </a:rPr>
              <a:t>Ed </a:t>
            </a:r>
            <a:r>
              <a:rPr lang="en-US" sz="25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500" dirty="0" smtClean="0">
                <a:latin typeface="Kalpurush" pitchFamily="2" charset="0"/>
                <a:cs typeface="Kalpurush" pitchFamily="2" charset="0"/>
              </a:rPr>
              <a:t>1</a:t>
            </a:r>
            <a:r>
              <a:rPr lang="en-US" sz="2500" baseline="30000" dirty="0" smtClean="0">
                <a:latin typeface="Kalpurush" pitchFamily="2" charset="0"/>
                <a:cs typeface="Kalpurush" pitchFamily="2" charset="0"/>
              </a:rPr>
              <a:t>st</a:t>
            </a:r>
            <a:r>
              <a:rPr lang="en-US" sz="2500" dirty="0" smtClean="0">
                <a:latin typeface="NikoshBAN" pitchFamily="2" charset="0"/>
                <a:cs typeface="NikoshBAN" pitchFamily="2" charset="0"/>
              </a:rPr>
              <a:t> class)</a:t>
            </a:r>
          </a:p>
          <a:p>
            <a:pPr marL="388313" indent="-388313" algn="ctr" defTabSz="925281">
              <a:spcBef>
                <a:spcPts val="849"/>
              </a:spcBef>
              <a:buClr>
                <a:schemeClr val="tx2"/>
              </a:buClr>
              <a:buSzPct val="73000"/>
              <a:defRPr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Asst. Teacher (English)</a:t>
            </a:r>
          </a:p>
          <a:p>
            <a:pPr marL="388313" indent="-388313" algn="ctr" defTabSz="925281">
              <a:spcBef>
                <a:spcPts val="849"/>
              </a:spcBef>
              <a:buClr>
                <a:schemeClr val="tx2"/>
              </a:buClr>
              <a:buSzPct val="73000"/>
              <a:defRPr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Pearapur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High School, Gaibandha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marL="388313" indent="-388313" algn="ctr" defTabSz="925281">
              <a:spcBef>
                <a:spcPts val="849"/>
              </a:spcBef>
              <a:buClr>
                <a:schemeClr val="tx2"/>
              </a:buClr>
              <a:buSzPct val="73000"/>
              <a:defRPr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E-mail: 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hlinkClick r:id="rId2"/>
              </a:rPr>
              <a:t>nhuda.simple@gmail.com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7239000" y="381000"/>
            <a:ext cx="358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Welcome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4044"/>
            <a:ext cx="2743200" cy="357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57400" y="1295400"/>
            <a:ext cx="7924800" cy="34163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 English 1</a:t>
            </a:r>
            <a:r>
              <a:rPr lang="en-US" sz="7200" baseline="30000" dirty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Paper.</a:t>
            </a:r>
          </a:p>
          <a:p>
            <a:pPr algn="ctr"/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  Class-Nine</a:t>
            </a:r>
          </a:p>
          <a:p>
            <a:pPr algn="ctr"/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Time-50 Minutes.</a:t>
            </a:r>
          </a:p>
        </p:txBody>
      </p:sp>
    </p:spTree>
    <p:extLst>
      <p:ext uri="{BB962C8B-B14F-4D97-AF65-F5344CB8AC3E}">
        <p14:creationId xmlns:p14="http://schemas.microsoft.com/office/powerpoint/2010/main" val="60359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0" y="129627"/>
            <a:ext cx="11814356" cy="661603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-15797"/>
            <a:ext cx="10439400" cy="6761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17" y="0"/>
            <a:ext cx="11110269" cy="66661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03" y="-80345"/>
            <a:ext cx="10813595" cy="69274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57" y="-114563"/>
            <a:ext cx="10785886" cy="689528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501908" y="6248400"/>
            <a:ext cx="718818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What do you see in these pictures?</a:t>
            </a:r>
          </a:p>
        </p:txBody>
      </p:sp>
    </p:spTree>
    <p:extLst>
      <p:ext uri="{BB962C8B-B14F-4D97-AF65-F5344CB8AC3E}">
        <p14:creationId xmlns:p14="http://schemas.microsoft.com/office/powerpoint/2010/main" val="86515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09800"/>
            <a:ext cx="11887200" cy="415498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Unit- 5</a:t>
            </a:r>
          </a:p>
          <a:p>
            <a:pPr algn="ctr"/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Lesson-1</a:t>
            </a:r>
            <a:endParaRPr lang="en-US" sz="8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Page- 50</a:t>
            </a:r>
            <a:endParaRPr lang="en-US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7000" y="817096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So, the title of the lesson is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720435"/>
            <a:ext cx="11582400" cy="10156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The Greed of the Roaring Rivers</a:t>
            </a:r>
          </a:p>
        </p:txBody>
      </p:sp>
    </p:spTree>
    <p:extLst>
      <p:ext uri="{BB962C8B-B14F-4D97-AF65-F5344CB8AC3E}">
        <p14:creationId xmlns:p14="http://schemas.microsoft.com/office/powerpoint/2010/main" val="353929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62200" y="914400"/>
            <a:ext cx="69342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dirty="0">
                <a:latin typeface="Times New Roman" pitchFamily="18" charset="0"/>
                <a:cs typeface="Times New Roman" pitchFamily="18" charset="0"/>
              </a:rPr>
              <a:t>Learning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outcomes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667000"/>
            <a:ext cx="10820400" cy="286232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After completing the lesson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SS will  be able to –</a:t>
            </a:r>
          </a:p>
          <a:p>
            <a:pPr marL="285750" indent="-285750">
              <a:buFont typeface="Arial" charset="0"/>
              <a:buChar char="•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Section-A: Comprehend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and summarize the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text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Section-B: Choose the meaning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Section-C: Ask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and answer the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questions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Section-D: Fill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up the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gaps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03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33600"/>
            <a:ext cx="7947390" cy="215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8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006775"/>
            <a:ext cx="2438399" cy="584775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Embankment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4481004"/>
            <a:ext cx="1447800" cy="584775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Cage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34400" y="1030069"/>
            <a:ext cx="289560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Dam, barrier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91400" y="5052143"/>
            <a:ext cx="4395538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Aviary, bound, limitation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167" y="198395"/>
            <a:ext cx="5293433" cy="2786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170568"/>
            <a:ext cx="3611232" cy="361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0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7305" y="1006775"/>
            <a:ext cx="1712495" cy="584775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Tremble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4481004"/>
            <a:ext cx="2133600" cy="584775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Whispering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53400" y="1030069"/>
            <a:ext cx="3962400" cy="646331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Shaking of anything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91600" y="4759756"/>
            <a:ext cx="2566738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Secret talking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52400"/>
            <a:ext cx="5293433" cy="28783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933" y="3581400"/>
            <a:ext cx="566199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3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990600"/>
            <a:ext cx="1676400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Turmoil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180159"/>
            <a:ext cx="1524000" cy="584775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Erosion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91600" y="990599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unrest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39200" y="5301734"/>
            <a:ext cx="1391653" cy="584775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decay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495" y="206702"/>
            <a:ext cx="4863705" cy="33073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12" y="3593234"/>
            <a:ext cx="4843488" cy="322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0274" y="3957337"/>
            <a:ext cx="11733126" cy="2677656"/>
          </a:xfrm>
          <a:prstGeom prst="rect">
            <a:avLst/>
          </a:prstGeom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Meherjan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lives in a slum on the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Sirajgonj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Town Protection Embankment. Her polythene roofed shelter looks like a cage. She is nearly 45 but looks more than her age. In front of her shelter, she is trying to make a fire to cook the day’s only meal. Her weak hands tremble as she adds some fallen leaves and straw to the fire. The whispering wind from the river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Jamuna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makes the fire unsteady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dancing of the flames reminds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Meherjan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of the turmoil in her life.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074" y="157463"/>
            <a:ext cx="6322926" cy="365253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19157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34115" y="5171182"/>
            <a:ext cx="6757885" cy="1077218"/>
          </a:xfrm>
          <a:prstGeom prst="rect">
            <a:avLst/>
          </a:prstGeom>
          <a:ln w="5715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Not long ago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Meherjan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had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everything-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 family, cultivable land and cattle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690938"/>
            <a:ext cx="5250542" cy="2953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52400"/>
            <a:ext cx="6282666" cy="4190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1"/>
            <a:ext cx="5250542" cy="343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7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019800"/>
            <a:ext cx="11811000" cy="584775"/>
          </a:xfrm>
          <a:prstGeom prst="rect">
            <a:avLst/>
          </a:prstGeom>
          <a:ln w="5715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erosion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Jamuna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consumed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her landed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property gradually.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17" y="152400"/>
            <a:ext cx="1088571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25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" y="4800600"/>
            <a:ext cx="11506200" cy="1569660"/>
          </a:xfrm>
          <a:prstGeom prst="rect">
            <a:avLst/>
          </a:prstGeom>
          <a:ln w="571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There are thousand others waiting to share the same fate with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Meherjan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Bangladesh is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 land of rivers that affect its people. Erosion is a harsh reality for the people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living along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river banks.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53683"/>
            <a:ext cx="5943600" cy="3950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630" y="227307"/>
            <a:ext cx="5990136" cy="403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004804"/>
            <a:ext cx="11049000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 smtClean="0">
                <a:cs typeface="Times New Roman" pitchFamily="18" charset="0"/>
              </a:rPr>
              <a:t>1. In paragraph 3 ‘roaring rivers’ mean</a:t>
            </a:r>
          </a:p>
          <a:p>
            <a:r>
              <a:rPr lang="en-US" sz="3500" dirty="0">
                <a:cs typeface="Times New Roman" pitchFamily="18" charset="0"/>
              </a:rPr>
              <a:t> </a:t>
            </a:r>
            <a:r>
              <a:rPr lang="en-US" sz="3500" dirty="0" smtClean="0">
                <a:cs typeface="Times New Roman" pitchFamily="18" charset="0"/>
              </a:rPr>
              <a:t>   (</a:t>
            </a:r>
            <a:r>
              <a:rPr lang="en-US" sz="3500" dirty="0" err="1" smtClean="0">
                <a:cs typeface="Times New Roman" pitchFamily="18" charset="0"/>
              </a:rPr>
              <a:t>i</a:t>
            </a:r>
            <a:r>
              <a:rPr lang="en-US" sz="3500" dirty="0" smtClean="0">
                <a:cs typeface="Times New Roman" pitchFamily="18" charset="0"/>
              </a:rPr>
              <a:t>) rivers having many rowing boats in them</a:t>
            </a:r>
          </a:p>
          <a:p>
            <a:r>
              <a:rPr lang="en-US" sz="3500" dirty="0">
                <a:cs typeface="Times New Roman" pitchFamily="18" charset="0"/>
              </a:rPr>
              <a:t> </a:t>
            </a:r>
            <a:r>
              <a:rPr lang="en-US" sz="3500" dirty="0" smtClean="0">
                <a:cs typeface="Times New Roman" pitchFamily="18" charset="0"/>
              </a:rPr>
              <a:t>   (ii) rivers that flow strongly making wild sounds</a:t>
            </a:r>
          </a:p>
          <a:p>
            <a:r>
              <a:rPr lang="en-US" sz="3500" dirty="0" smtClean="0">
                <a:cs typeface="Times New Roman" pitchFamily="18" charset="0"/>
              </a:rPr>
              <a:t>   (iii) rivers that make people cry out</a:t>
            </a:r>
          </a:p>
          <a:p>
            <a:r>
              <a:rPr lang="en-US" sz="3500" dirty="0">
                <a:cs typeface="Times New Roman" pitchFamily="18" charset="0"/>
              </a:rPr>
              <a:t> </a:t>
            </a:r>
            <a:r>
              <a:rPr lang="en-US" sz="3500" dirty="0" smtClean="0">
                <a:cs typeface="Times New Roman" pitchFamily="18" charset="0"/>
              </a:rPr>
              <a:t>  (iv) rivers that have noisy fishes</a:t>
            </a:r>
            <a:endParaRPr lang="en-US" sz="3500" dirty="0">
              <a:cs typeface="Times New Roman" pitchFamily="18" charset="0"/>
            </a:endParaRPr>
          </a:p>
          <a:p>
            <a:r>
              <a:rPr lang="en-US" sz="3500" b="1" dirty="0" smtClean="0">
                <a:cs typeface="Times New Roman" pitchFamily="18" charset="0"/>
              </a:rPr>
              <a:t>2. What do you mean by ‘turmoil’?</a:t>
            </a:r>
          </a:p>
          <a:p>
            <a:r>
              <a:rPr lang="en-US" sz="3500" dirty="0">
                <a:cs typeface="Times New Roman" pitchFamily="18" charset="0"/>
              </a:rPr>
              <a:t> </a:t>
            </a:r>
            <a:r>
              <a:rPr lang="en-US" sz="3500" dirty="0" smtClean="0">
                <a:cs typeface="Times New Roman" pitchFamily="18" charset="0"/>
              </a:rPr>
              <a:t>  (i) rest               (ii) unrest             (iii) decay            (iv) dirt</a:t>
            </a:r>
            <a:endParaRPr lang="en-US" sz="3500" dirty="0"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1300615"/>
            <a:ext cx="65532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Answer the following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435114"/>
            <a:ext cx="37338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Individual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Work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9372600" y="3124200"/>
            <a:ext cx="533400" cy="533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5205845" y="5257800"/>
            <a:ext cx="533400" cy="533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121709"/>
            <a:ext cx="11734800" cy="359329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3500" dirty="0" smtClean="0">
                <a:cs typeface="Times New Roman" pitchFamily="18" charset="0"/>
              </a:rPr>
              <a:t>a) </a:t>
            </a:r>
            <a:r>
              <a:rPr lang="en-US" sz="3500" dirty="0">
                <a:cs typeface="Times New Roman" pitchFamily="18" charset="0"/>
              </a:rPr>
              <a:t>What does </a:t>
            </a:r>
            <a:r>
              <a:rPr lang="en-US" sz="3500" dirty="0" err="1">
                <a:cs typeface="Times New Roman" pitchFamily="18" charset="0"/>
              </a:rPr>
              <a:t>Meherjan</a:t>
            </a:r>
            <a:r>
              <a:rPr lang="en-US" sz="3500" dirty="0">
                <a:cs typeface="Times New Roman" pitchFamily="18" charset="0"/>
              </a:rPr>
              <a:t> use to make fire for cooking her meals?</a:t>
            </a:r>
          </a:p>
          <a:p>
            <a:pPr>
              <a:lnSpc>
                <a:spcPct val="150000"/>
              </a:lnSpc>
            </a:pPr>
            <a:r>
              <a:rPr lang="en-US" sz="3500" dirty="0" smtClean="0">
                <a:cs typeface="Times New Roman" pitchFamily="18" charset="0"/>
              </a:rPr>
              <a:t>b) </a:t>
            </a:r>
            <a:r>
              <a:rPr lang="en-US" sz="3500" dirty="0">
                <a:cs typeface="Times New Roman" pitchFamily="18" charset="0"/>
              </a:rPr>
              <a:t>What property did </a:t>
            </a:r>
            <a:r>
              <a:rPr lang="en-US" sz="3500" dirty="0" err="1">
                <a:cs typeface="Times New Roman" pitchFamily="18" charset="0"/>
              </a:rPr>
              <a:t>Meherjan</a:t>
            </a:r>
            <a:r>
              <a:rPr lang="en-US" sz="3500" dirty="0">
                <a:cs typeface="Times New Roman" pitchFamily="18" charset="0"/>
              </a:rPr>
              <a:t> lose due to river erosion?</a:t>
            </a:r>
          </a:p>
          <a:p>
            <a:pPr>
              <a:lnSpc>
                <a:spcPct val="150000"/>
              </a:lnSpc>
            </a:pPr>
            <a:r>
              <a:rPr lang="en-US" sz="3500" dirty="0" smtClean="0">
                <a:cs typeface="Times New Roman" pitchFamily="18" charset="0"/>
              </a:rPr>
              <a:t>c) </a:t>
            </a:r>
            <a:r>
              <a:rPr lang="en-US" sz="3500" dirty="0">
                <a:cs typeface="Times New Roman" pitchFamily="18" charset="0"/>
              </a:rPr>
              <a:t>What do you know about </a:t>
            </a:r>
            <a:r>
              <a:rPr lang="en-US" sz="3500" dirty="0" err="1">
                <a:cs typeface="Times New Roman" pitchFamily="18" charset="0"/>
              </a:rPr>
              <a:t>Meherjan’s</a:t>
            </a:r>
            <a:r>
              <a:rPr lang="en-US" sz="3500" dirty="0">
                <a:cs typeface="Times New Roman" pitchFamily="18" charset="0"/>
              </a:rPr>
              <a:t> family?</a:t>
            </a:r>
          </a:p>
          <a:p>
            <a:pPr>
              <a:lnSpc>
                <a:spcPct val="150000"/>
              </a:lnSpc>
            </a:pPr>
            <a:r>
              <a:rPr lang="en-US" sz="3500" dirty="0" smtClean="0">
                <a:cs typeface="Times New Roman" pitchFamily="18" charset="0"/>
              </a:rPr>
              <a:t>d) </a:t>
            </a:r>
            <a:r>
              <a:rPr lang="en-US" sz="3500" dirty="0">
                <a:cs typeface="Times New Roman" pitchFamily="18" charset="0"/>
              </a:rPr>
              <a:t>In which season does river erosion most likely occur?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1182469"/>
            <a:ext cx="65532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Answer the following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152400"/>
            <a:ext cx="37338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172308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895600"/>
            <a:ext cx="10706100" cy="76944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/>
              <a:t>Write a short paragraph on “River Erosion”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04800"/>
            <a:ext cx="9994386" cy="1983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28600"/>
            <a:ext cx="5665114" cy="624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0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505</Words>
  <Application>Microsoft Office PowerPoint</Application>
  <PresentationFormat>Custom</PresentationFormat>
  <Paragraphs>61</Paragraphs>
  <Slides>18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Nuba Nur</cp:lastModifiedBy>
  <cp:revision>152</cp:revision>
  <dcterms:created xsi:type="dcterms:W3CDTF">2006-08-16T00:00:00Z</dcterms:created>
  <dcterms:modified xsi:type="dcterms:W3CDTF">2019-10-14T14:08:13Z</dcterms:modified>
</cp:coreProperties>
</file>