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5" r:id="rId13"/>
    <p:sldId id="269" r:id="rId14"/>
    <p:sldId id="271" r:id="rId15"/>
    <p:sldId id="270" r:id="rId16"/>
    <p:sldId id="272" r:id="rId17"/>
    <p:sldId id="273" r:id="rId18"/>
    <p:sldId id="275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3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4424-C037-47E9-A4A9-E518D831B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2B385-82D7-4597-AC11-5C062BDBA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46620-1D37-4545-9366-0B1590E7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B9685-DB27-43CB-85F6-C9AECF3A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87B5-E171-4FAC-9E06-9AADEC5E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CED7-1997-4EE0-8DAB-522996F6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0557A-0AC0-4FBB-A239-C76F4E6DD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DDD49-2248-4D8B-9647-DBC10A2E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2B71D-0ADB-4C4D-91AD-D7D26C4E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C610F-DD43-4369-A50A-F4D7F76A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A2677-D8F2-4247-A2EA-54C8D5E82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4F423-DA37-41FF-9212-E2C254CAA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C6D40-D442-4F09-8736-5C6BD293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1C1EF-86E8-4D82-8B2C-A0F53C9C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609CF-051D-4110-A6CB-1DF46375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8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A947-C618-4F18-9C75-20166914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FA979-1A1B-4AC5-9C49-4605CEAFA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3E8AA-504A-4573-A7B3-E0F75E66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6EEFE-9B86-427F-9219-6B5AA443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B5E17-6A6E-4FAE-8DB2-5AE67AE9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4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75A1-11F4-4112-BEC9-1FC2274C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609AF-FB7C-45A7-99DD-2AE6EE725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9B58E-A51E-4617-B141-5619A9C4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9C902-33F9-4717-A72A-2E2324B3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B78D2-67BC-47EF-9B2B-9E4264A7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3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7747-80D1-4291-8A9B-CFDFBE9E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9A11-AA9B-44A8-AB98-9E0E98F9A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176E1-F6FB-4593-A35B-68D40BD12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4BA4F-5C8D-4354-B64E-A2BFF594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1A124-625E-4D93-B889-5144E937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CBEE3-2713-4F03-A7EC-C0FD9290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4D10-0EAB-4AE9-BC4C-903F97DD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314AB-E8BA-4383-AB4F-4A7A27917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599EC-94C1-4A16-BE2E-32657D0D3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27795-DEFE-4EAE-A802-1EEEB073A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68143-0244-42C3-B86D-D99E3E3DF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7BED9-1275-4350-A986-8B2D1B87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5C581-4DAA-4907-BBCD-A4B819DA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16FC8D-2626-4515-8674-0094D1BF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2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2B33-2E47-4C71-B690-BFE35B1B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04879-143D-48D2-9721-F0B41C61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4AAE3-3724-4C7A-8AAD-C94AA05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8B9F5-3F9B-41EB-8B84-274644C0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0F80A-AB32-449E-BF60-6BDB0463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0353F-A4D3-4EB2-A5EF-559C6522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BE205-6B4D-497C-92AC-E87DB54C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5C7C-73CD-46CC-9DDB-5C43537D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DFF72-E1E7-483A-B7F2-FEB25DD6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8F2AF-602B-463E-A197-584B57E9D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C3958-5006-432A-9108-494A2FF8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EDEF6-58F3-4C47-A73C-676250A7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29F9E-5F3E-43D8-AECD-440703DF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4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1FD3-59BC-4170-8E72-A0AD24B0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D63450-B8E3-4A50-9877-D85102F90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CF985-A147-4D91-94FD-593FB73C9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CC52C-BAF7-41E1-BF02-C63F0EC7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0B2-D523-4BDA-A3A7-697298BF33A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E5C72-EAF5-4C13-A3EB-82476F29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1281A-A327-4F1F-8741-690D78DD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05537-8903-4EAC-AAC2-513F7851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4AF9A-C537-4E67-8B77-8854CB601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66F3C-AC4F-4130-84BA-B5F5563C9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0B2-D523-4BDA-A3A7-697298BF33A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6B2B-1DA1-4AEA-A0AE-8D151B9DC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A618B-4129-4F29-891E-00E84A60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455C-D9C9-416E-B850-61C4E765F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image" Target="../media/image7.jp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jpg"/><Relationship Id="rId5" Type="http://schemas.openxmlformats.org/officeDocument/2006/relationships/slide" Target="slide2.xml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C5669D-0716-4040-9FA9-69A6500A5931}"/>
              </a:ext>
            </a:extLst>
          </p:cNvPr>
          <p:cNvSpPr txBox="1"/>
          <p:nvPr/>
        </p:nvSpPr>
        <p:spPr>
          <a:xfrm>
            <a:off x="1716259" y="1322363"/>
            <a:ext cx="2757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SG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SG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726569DD-3CED-4C83-8A20-BCF4590EC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67" y="98767"/>
            <a:ext cx="572494" cy="407670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3E552A66-8CCE-421D-B3FC-5BFE9D931A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41" y="98767"/>
            <a:ext cx="572494" cy="457200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5DCE8372-40D1-45AD-BAF5-0AB9092350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15" y="98767"/>
            <a:ext cx="572494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E8A522-36D5-4FE8-BB8E-F02C31E773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89" y="98767"/>
            <a:ext cx="572494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37C6F6-8E14-43A4-9C07-ECEFFEDE81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63" y="98767"/>
            <a:ext cx="572494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123A1-19C9-44D9-9672-CC055205FD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F20C3-9753-4752-AD86-00BBECE4CB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70D183-37CA-4109-8F6A-10E706CE9952}"/>
              </a:ext>
            </a:extLst>
          </p:cNvPr>
          <p:cNvSpPr txBox="1"/>
          <p:nvPr/>
        </p:nvSpPr>
        <p:spPr>
          <a:xfrm>
            <a:off x="7689786" y="433417"/>
            <a:ext cx="3957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9600" b="1" dirty="0" err="1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0A5BEA-F232-41D8-BD0A-D37567A1FCBD}"/>
              </a:ext>
            </a:extLst>
          </p:cNvPr>
          <p:cNvGrpSpPr/>
          <p:nvPr/>
        </p:nvGrpSpPr>
        <p:grpSpPr>
          <a:xfrm>
            <a:off x="6330463" y="-1"/>
            <a:ext cx="5570280" cy="2686929"/>
            <a:chOff x="2794782" y="1592214"/>
            <a:chExt cx="7169829" cy="36865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B08C85-D6AB-4D7E-B0BE-B4E42903261C}"/>
                </a:ext>
              </a:extLst>
            </p:cNvPr>
            <p:cNvSpPr txBox="1"/>
            <p:nvPr/>
          </p:nvSpPr>
          <p:spPr>
            <a:xfrm>
              <a:off x="3464870" y="2300100"/>
              <a:ext cx="4407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Q</a:t>
              </a:r>
              <a:endParaRPr lang="en-US" sz="4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C02A01-9444-45D5-9C37-2D7FB6F1D48E}"/>
                </a:ext>
              </a:extLst>
            </p:cNvPr>
            <p:cNvSpPr txBox="1"/>
            <p:nvPr/>
          </p:nvSpPr>
          <p:spPr>
            <a:xfrm>
              <a:off x="6753123" y="4570849"/>
              <a:ext cx="467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P</a:t>
              </a:r>
              <a:endParaRPr lang="en-US" sz="40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24801E9-3B72-423F-95B6-27B1E1839EDF}"/>
                </a:ext>
              </a:extLst>
            </p:cNvPr>
            <p:cNvGrpSpPr/>
            <p:nvPr/>
          </p:nvGrpSpPr>
          <p:grpSpPr>
            <a:xfrm>
              <a:off x="2794782" y="1592214"/>
              <a:ext cx="7169829" cy="3673567"/>
              <a:chOff x="2794782" y="1592214"/>
              <a:chExt cx="7169829" cy="3673567"/>
            </a:xfrm>
          </p:grpSpPr>
          <p:sp>
            <p:nvSpPr>
              <p:cNvPr id="26" name="Flowchart: Data 25">
                <a:extLst>
                  <a:ext uri="{FF2B5EF4-FFF2-40B4-BE49-F238E27FC236}">
                    <a16:creationId xmlns:a16="http://schemas.microsoft.com/office/drawing/2014/main" id="{BD3A236D-2921-4A4C-B0C4-BC73F8D9BC69}"/>
                  </a:ext>
                </a:extLst>
              </p:cNvPr>
              <p:cNvSpPr/>
              <p:nvPr/>
            </p:nvSpPr>
            <p:spPr>
              <a:xfrm>
                <a:off x="3362177" y="2300100"/>
                <a:ext cx="6175717" cy="2257795"/>
              </a:xfrm>
              <a:prstGeom prst="flowChartInputOutpu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6E5098-D59E-4428-8362-2014CC385264}"/>
                  </a:ext>
                </a:extLst>
              </p:cNvPr>
              <p:cNvSpPr txBox="1"/>
              <p:nvPr/>
            </p:nvSpPr>
            <p:spPr>
              <a:xfrm>
                <a:off x="2794782" y="4216906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A</a:t>
                </a:r>
                <a:endParaRPr lang="en-US" sz="4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AF7607-BD12-4C11-B069-059F790EA7AF}"/>
                  </a:ext>
                </a:extLst>
              </p:cNvPr>
              <p:cNvSpPr txBox="1"/>
              <p:nvPr/>
            </p:nvSpPr>
            <p:spPr>
              <a:xfrm>
                <a:off x="8072507" y="4557895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B</a:t>
                </a:r>
                <a:endParaRPr lang="en-US" sz="40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53139C-2E21-4813-9E70-0CACE9C01B9B}"/>
                  </a:ext>
                </a:extLst>
              </p:cNvPr>
              <p:cNvSpPr txBox="1"/>
              <p:nvPr/>
            </p:nvSpPr>
            <p:spPr>
              <a:xfrm>
                <a:off x="4089006" y="1592214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D</a:t>
                </a:r>
                <a:endParaRPr lang="en-US" sz="40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C98331-07FE-4916-AA96-2D03FAAC7D17}"/>
                  </a:ext>
                </a:extLst>
              </p:cNvPr>
              <p:cNvSpPr txBox="1"/>
              <p:nvPr/>
            </p:nvSpPr>
            <p:spPr>
              <a:xfrm>
                <a:off x="9584783" y="1744393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C</a:t>
                </a:r>
                <a:endParaRPr lang="en-US" sz="4000" dirty="0"/>
              </a:p>
            </p:txBody>
          </p:sp>
        </p:grp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DC9FD38-06E9-46B2-A6C0-D8B7403C8668}"/>
                </a:ext>
              </a:extLst>
            </p:cNvPr>
            <p:cNvCxnSpPr/>
            <p:nvPr/>
          </p:nvCxnSpPr>
          <p:spPr>
            <a:xfrm>
              <a:off x="6450035" y="4557895"/>
              <a:ext cx="9495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0F3E40E-6137-4D85-80B4-2DFC7E95B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3731" y="2462866"/>
              <a:ext cx="299171" cy="5451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2A0610-CD4A-4E5C-94F6-65C2576EB4A3}"/>
                </a:ext>
              </a:extLst>
            </p:cNvPr>
            <p:cNvCxnSpPr/>
            <p:nvPr/>
          </p:nvCxnSpPr>
          <p:spPr>
            <a:xfrm flipV="1">
              <a:off x="3362177" y="2300100"/>
              <a:ext cx="6175717" cy="225779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B466B7-E0E2-4BA5-92D4-E320AE301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5946" y="3308817"/>
              <a:ext cx="807177" cy="3046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0563799-46EA-494B-A245-1BEEF4BA2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7920" y="3212601"/>
              <a:ext cx="769027" cy="2938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06474A5-486F-4B95-BCAD-0AEB8DE4FFE6}"/>
                </a:ext>
              </a:extLst>
            </p:cNvPr>
            <p:cNvSpPr txBox="1"/>
            <p:nvPr/>
          </p:nvSpPr>
          <p:spPr>
            <a:xfrm>
              <a:off x="6411448" y="2381483"/>
              <a:ext cx="4407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R</a:t>
              </a:r>
              <a:endParaRPr lang="en-US" sz="4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EA3508-F608-4D6C-A196-7884D0EC6831}"/>
              </a:ext>
            </a:extLst>
          </p:cNvPr>
          <p:cNvSpPr txBox="1"/>
          <p:nvPr/>
        </p:nvSpPr>
        <p:spPr>
          <a:xfrm>
            <a:off x="291258" y="125454"/>
            <a:ext cx="4473297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as-IN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as-IN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78FFA5-6EB8-4768-9764-76DA79122815}"/>
                  </a:ext>
                </a:extLst>
              </p:cNvPr>
              <p:cNvSpPr txBox="1"/>
              <p:nvPr/>
            </p:nvSpPr>
            <p:spPr>
              <a:xfrm>
                <a:off x="1392701" y="5304523"/>
                <a:ext cx="73855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SG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SG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SG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SG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SG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SG" sz="4800" b="0" i="1" smtClean="0">
                          <a:latin typeface="Cambria Math" panose="02040503050406030204" pitchFamily="18" charset="0"/>
                        </a:rPr>
                        <m:t>𝑃𝑄𝑐𝑜𝑠</m:t>
                      </m:r>
                      <m:r>
                        <a:rPr lang="en-SG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78FFA5-6EB8-4768-9764-76DA79122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701" y="5304523"/>
                <a:ext cx="7385539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E8B2C3E-3403-4AC5-BFE0-B858834FB85C}"/>
              </a:ext>
            </a:extLst>
          </p:cNvPr>
          <p:cNvSpPr txBox="1"/>
          <p:nvPr/>
        </p:nvSpPr>
        <p:spPr>
          <a:xfrm>
            <a:off x="548641" y="4009292"/>
            <a:ext cx="236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্ধির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D99A0FC-0AF1-4B75-93F2-023463BF3B09}"/>
              </a:ext>
            </a:extLst>
          </p:cNvPr>
          <p:cNvSpPr/>
          <p:nvPr/>
        </p:nvSpPr>
        <p:spPr>
          <a:xfrm>
            <a:off x="6671821" y="1702198"/>
            <a:ext cx="737724" cy="92357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A2A78A-1693-4E85-B74C-25778C5CE17F}"/>
                  </a:ext>
                </a:extLst>
              </p:cNvPr>
              <p:cNvSpPr txBox="1"/>
              <p:nvPr/>
            </p:nvSpPr>
            <p:spPr>
              <a:xfrm>
                <a:off x="7335953" y="1360637"/>
                <a:ext cx="415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A2A78A-1693-4E85-B74C-25778C5CE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953" y="1360637"/>
                <a:ext cx="41534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25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0A5BEA-F232-41D8-BD0A-D37567A1FCBD}"/>
              </a:ext>
            </a:extLst>
          </p:cNvPr>
          <p:cNvGrpSpPr/>
          <p:nvPr/>
        </p:nvGrpSpPr>
        <p:grpSpPr>
          <a:xfrm>
            <a:off x="6330463" y="-1"/>
            <a:ext cx="5570280" cy="2686929"/>
            <a:chOff x="2794782" y="1592214"/>
            <a:chExt cx="7169829" cy="36865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B08C85-D6AB-4D7E-B0BE-B4E42903261C}"/>
                </a:ext>
              </a:extLst>
            </p:cNvPr>
            <p:cNvSpPr txBox="1"/>
            <p:nvPr/>
          </p:nvSpPr>
          <p:spPr>
            <a:xfrm>
              <a:off x="3464870" y="2300100"/>
              <a:ext cx="4407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Q</a:t>
              </a:r>
              <a:endParaRPr lang="en-US" sz="4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C02A01-9444-45D5-9C37-2D7FB6F1D48E}"/>
                </a:ext>
              </a:extLst>
            </p:cNvPr>
            <p:cNvSpPr txBox="1"/>
            <p:nvPr/>
          </p:nvSpPr>
          <p:spPr>
            <a:xfrm>
              <a:off x="6753123" y="4570849"/>
              <a:ext cx="467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P</a:t>
              </a:r>
              <a:endParaRPr lang="en-US" sz="40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24801E9-3B72-423F-95B6-27B1E1839EDF}"/>
                </a:ext>
              </a:extLst>
            </p:cNvPr>
            <p:cNvGrpSpPr/>
            <p:nvPr/>
          </p:nvGrpSpPr>
          <p:grpSpPr>
            <a:xfrm>
              <a:off x="2794782" y="1592214"/>
              <a:ext cx="7169829" cy="3673567"/>
              <a:chOff x="2794782" y="1592214"/>
              <a:chExt cx="7169829" cy="3673567"/>
            </a:xfrm>
          </p:grpSpPr>
          <p:sp>
            <p:nvSpPr>
              <p:cNvPr id="26" name="Flowchart: Data 25">
                <a:extLst>
                  <a:ext uri="{FF2B5EF4-FFF2-40B4-BE49-F238E27FC236}">
                    <a16:creationId xmlns:a16="http://schemas.microsoft.com/office/drawing/2014/main" id="{BD3A236D-2921-4A4C-B0C4-BC73F8D9BC69}"/>
                  </a:ext>
                </a:extLst>
              </p:cNvPr>
              <p:cNvSpPr/>
              <p:nvPr/>
            </p:nvSpPr>
            <p:spPr>
              <a:xfrm>
                <a:off x="3362177" y="2300100"/>
                <a:ext cx="6175717" cy="2257795"/>
              </a:xfrm>
              <a:prstGeom prst="flowChartInputOutpu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6E5098-D59E-4428-8362-2014CC385264}"/>
                  </a:ext>
                </a:extLst>
              </p:cNvPr>
              <p:cNvSpPr txBox="1"/>
              <p:nvPr/>
            </p:nvSpPr>
            <p:spPr>
              <a:xfrm>
                <a:off x="2794782" y="4216906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A</a:t>
                </a:r>
                <a:endParaRPr lang="en-US" sz="4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AF7607-BD12-4C11-B069-059F790EA7AF}"/>
                  </a:ext>
                </a:extLst>
              </p:cNvPr>
              <p:cNvSpPr txBox="1"/>
              <p:nvPr/>
            </p:nvSpPr>
            <p:spPr>
              <a:xfrm>
                <a:off x="8072507" y="4557895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B</a:t>
                </a:r>
                <a:endParaRPr lang="en-US" sz="40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53139C-2E21-4813-9E70-0CACE9C01B9B}"/>
                  </a:ext>
                </a:extLst>
              </p:cNvPr>
              <p:cNvSpPr txBox="1"/>
              <p:nvPr/>
            </p:nvSpPr>
            <p:spPr>
              <a:xfrm>
                <a:off x="4089006" y="1592214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D</a:t>
                </a:r>
                <a:endParaRPr lang="en-US" sz="40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C98331-07FE-4916-AA96-2D03FAAC7D17}"/>
                  </a:ext>
                </a:extLst>
              </p:cNvPr>
              <p:cNvSpPr txBox="1"/>
              <p:nvPr/>
            </p:nvSpPr>
            <p:spPr>
              <a:xfrm>
                <a:off x="9584783" y="1744393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C</a:t>
                </a:r>
                <a:endParaRPr lang="en-US" sz="4000" dirty="0"/>
              </a:p>
            </p:txBody>
          </p:sp>
        </p:grp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DC9FD38-06E9-46B2-A6C0-D8B7403C8668}"/>
                </a:ext>
              </a:extLst>
            </p:cNvPr>
            <p:cNvCxnSpPr/>
            <p:nvPr/>
          </p:nvCxnSpPr>
          <p:spPr>
            <a:xfrm>
              <a:off x="6450035" y="4557895"/>
              <a:ext cx="9495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0F3E40E-6137-4D85-80B4-2DFC7E95B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3731" y="2462866"/>
              <a:ext cx="299171" cy="5451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2A0610-CD4A-4E5C-94F6-65C2576EB4A3}"/>
                </a:ext>
              </a:extLst>
            </p:cNvPr>
            <p:cNvCxnSpPr/>
            <p:nvPr/>
          </p:nvCxnSpPr>
          <p:spPr>
            <a:xfrm flipV="1">
              <a:off x="3362177" y="2300100"/>
              <a:ext cx="6175717" cy="225779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0B466B7-E0E2-4BA5-92D4-E320AE301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5946" y="3308817"/>
              <a:ext cx="807177" cy="3046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0563799-46EA-494B-A245-1BEEF4BA2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7920" y="3212601"/>
              <a:ext cx="769027" cy="2938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06474A5-486F-4B95-BCAD-0AEB8DE4FFE6}"/>
                </a:ext>
              </a:extLst>
            </p:cNvPr>
            <p:cNvSpPr txBox="1"/>
            <p:nvPr/>
          </p:nvSpPr>
          <p:spPr>
            <a:xfrm>
              <a:off x="6411448" y="2381483"/>
              <a:ext cx="4407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R</a:t>
              </a:r>
              <a:endParaRPr lang="en-US" sz="4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EA3508-F608-4D6C-A196-7884D0EC6831}"/>
              </a:ext>
            </a:extLst>
          </p:cNvPr>
          <p:cNvSpPr txBox="1"/>
          <p:nvPr/>
        </p:nvSpPr>
        <p:spPr>
          <a:xfrm>
            <a:off x="291257" y="329585"/>
            <a:ext cx="4797949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as-IN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লব্ধির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SG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as-IN" sz="4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D99A0FC-0AF1-4B75-93F2-023463BF3B09}"/>
              </a:ext>
            </a:extLst>
          </p:cNvPr>
          <p:cNvSpPr/>
          <p:nvPr/>
        </p:nvSpPr>
        <p:spPr>
          <a:xfrm>
            <a:off x="7560055" y="1753910"/>
            <a:ext cx="737724" cy="92357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A2A78A-1693-4E85-B74C-25778C5CE17F}"/>
                  </a:ext>
                </a:extLst>
              </p:cNvPr>
              <p:cNvSpPr txBox="1"/>
              <p:nvPr/>
            </p:nvSpPr>
            <p:spPr>
              <a:xfrm>
                <a:off x="7335953" y="1360637"/>
                <a:ext cx="415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A2A78A-1693-4E85-B74C-25778C5CE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953" y="1360637"/>
                <a:ext cx="415345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07F87503-AE27-4884-8F27-40415DB2194E}"/>
              </a:ext>
            </a:extLst>
          </p:cNvPr>
          <p:cNvSpPr/>
          <p:nvPr/>
        </p:nvSpPr>
        <p:spPr>
          <a:xfrm>
            <a:off x="6611557" y="1729845"/>
            <a:ext cx="737724" cy="92357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4C0F81-C2A4-457A-B144-004780AC48E6}"/>
                  </a:ext>
                </a:extLst>
              </p:cNvPr>
              <p:cNvSpPr txBox="1"/>
              <p:nvPr/>
            </p:nvSpPr>
            <p:spPr>
              <a:xfrm>
                <a:off x="8412479" y="1683569"/>
                <a:ext cx="365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C4C0F81-C2A4-457A-B144-004780AC4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79" y="1683569"/>
                <a:ext cx="36576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28084C7-C2D9-468E-A87E-5CF16689393B}"/>
              </a:ext>
            </a:extLst>
          </p:cNvPr>
          <p:cNvSpPr txBox="1"/>
          <p:nvPr/>
        </p:nvSpPr>
        <p:spPr>
          <a:xfrm>
            <a:off x="407965" y="5558268"/>
            <a:ext cx="236337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্ধির</a:t>
            </a:r>
            <a:r>
              <a:rPr lang="en-SG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SG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131B69-DFFC-4DFE-BE7C-5EFEA7EBF4C6}"/>
                  </a:ext>
                </a:extLst>
              </p:cNvPr>
              <p:cNvSpPr txBox="1"/>
              <p:nvPr/>
            </p:nvSpPr>
            <p:spPr>
              <a:xfrm>
                <a:off x="3516923" y="5303520"/>
                <a:ext cx="6766560" cy="134049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SG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SG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𝑸𝒔𝒊𝒏</m:t>
                          </m:r>
                          <m: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𝑸𝒄𝒐𝒔</m:t>
                          </m:r>
                          <m:r>
                            <a:rPr lang="en-SG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131B69-DFFC-4DFE-BE7C-5EFEA7EBF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23" y="5303520"/>
                <a:ext cx="6766560" cy="1340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8" grpId="0"/>
      <p:bldP spid="25" grpId="0" animBg="1"/>
      <p:bldP spid="2" grpId="0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303D3F-E352-40BC-8415-AC36C9F9E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0" t="9556" r="-1135" b="-9556"/>
          <a:stretch/>
        </p:blipFill>
        <p:spPr>
          <a:xfrm>
            <a:off x="1294228" y="5473284"/>
            <a:ext cx="4939771" cy="1254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5176E-A173-42CE-A1C5-F3AEEF9B3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7"/>
          <a:stretch/>
        </p:blipFill>
        <p:spPr>
          <a:xfrm>
            <a:off x="35503" y="0"/>
            <a:ext cx="7082749" cy="125498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713A429-DC49-4948-9FC6-F231BC308E99}"/>
              </a:ext>
            </a:extLst>
          </p:cNvPr>
          <p:cNvGrpSpPr/>
          <p:nvPr/>
        </p:nvGrpSpPr>
        <p:grpSpPr>
          <a:xfrm>
            <a:off x="5486402" y="1378632"/>
            <a:ext cx="5570280" cy="2686929"/>
            <a:chOff x="2794782" y="1592214"/>
            <a:chExt cx="7169829" cy="36865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1A970F-514B-4B88-9BB2-2AE2E97FA0D1}"/>
                </a:ext>
              </a:extLst>
            </p:cNvPr>
            <p:cNvSpPr txBox="1"/>
            <p:nvPr/>
          </p:nvSpPr>
          <p:spPr>
            <a:xfrm>
              <a:off x="4674837" y="4543034"/>
              <a:ext cx="4407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Q</a:t>
              </a:r>
              <a:endParaRPr lang="en-US" sz="4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85C1FB-1862-4DAD-B11F-0ADBA1BADEB0}"/>
                </a:ext>
              </a:extLst>
            </p:cNvPr>
            <p:cNvSpPr txBox="1"/>
            <p:nvPr/>
          </p:nvSpPr>
          <p:spPr>
            <a:xfrm>
              <a:off x="6753123" y="4570849"/>
              <a:ext cx="467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P</a:t>
              </a:r>
              <a:endParaRPr lang="en-US" sz="40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AA4BDC9-68A9-46A6-ACF4-FCCBE764B01D}"/>
                </a:ext>
              </a:extLst>
            </p:cNvPr>
            <p:cNvGrpSpPr/>
            <p:nvPr/>
          </p:nvGrpSpPr>
          <p:grpSpPr>
            <a:xfrm>
              <a:off x="2794782" y="1592214"/>
              <a:ext cx="7169829" cy="3673567"/>
              <a:chOff x="2794782" y="1592214"/>
              <a:chExt cx="7169829" cy="3673567"/>
            </a:xfrm>
          </p:grpSpPr>
          <p:sp>
            <p:nvSpPr>
              <p:cNvPr id="30" name="Flowchart: Data 29">
                <a:extLst>
                  <a:ext uri="{FF2B5EF4-FFF2-40B4-BE49-F238E27FC236}">
                    <a16:creationId xmlns:a16="http://schemas.microsoft.com/office/drawing/2014/main" id="{638C30FF-A5B4-412D-9528-91F05363056C}"/>
                  </a:ext>
                </a:extLst>
              </p:cNvPr>
              <p:cNvSpPr/>
              <p:nvPr/>
            </p:nvSpPr>
            <p:spPr>
              <a:xfrm>
                <a:off x="3362177" y="2300100"/>
                <a:ext cx="6175717" cy="2257795"/>
              </a:xfrm>
              <a:prstGeom prst="flowChartInputOutpu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B958C0-CDBD-4068-819D-802A470208CE}"/>
                  </a:ext>
                </a:extLst>
              </p:cNvPr>
              <p:cNvSpPr txBox="1"/>
              <p:nvPr/>
            </p:nvSpPr>
            <p:spPr>
              <a:xfrm>
                <a:off x="2794782" y="4216906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A</a:t>
                </a:r>
                <a:endParaRPr lang="en-US" sz="40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14B5F36-1E23-4834-9F8F-0339B237301C}"/>
                  </a:ext>
                </a:extLst>
              </p:cNvPr>
              <p:cNvSpPr txBox="1"/>
              <p:nvPr/>
            </p:nvSpPr>
            <p:spPr>
              <a:xfrm>
                <a:off x="8072507" y="4557895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B</a:t>
                </a:r>
                <a:endParaRPr lang="en-US" sz="40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71BA94-8F0B-491A-9AB7-65FD32095831}"/>
                  </a:ext>
                </a:extLst>
              </p:cNvPr>
              <p:cNvSpPr txBox="1"/>
              <p:nvPr/>
            </p:nvSpPr>
            <p:spPr>
              <a:xfrm>
                <a:off x="4089006" y="1592214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D</a:t>
                </a:r>
                <a:endParaRPr lang="en-US" sz="40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1B1927-CF7B-4849-85BB-EE6873668B16}"/>
                  </a:ext>
                </a:extLst>
              </p:cNvPr>
              <p:cNvSpPr txBox="1"/>
              <p:nvPr/>
            </p:nvSpPr>
            <p:spPr>
              <a:xfrm>
                <a:off x="9584783" y="1744393"/>
                <a:ext cx="3798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4000" dirty="0"/>
                  <a:t>C</a:t>
                </a:r>
                <a:endParaRPr lang="en-US" sz="4000" dirty="0"/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916CBF0-9ADF-474D-B7ED-C10A5D2AE6F2}"/>
                </a:ext>
              </a:extLst>
            </p:cNvPr>
            <p:cNvCxnSpPr/>
            <p:nvPr/>
          </p:nvCxnSpPr>
          <p:spPr>
            <a:xfrm>
              <a:off x="6450035" y="4557895"/>
              <a:ext cx="9495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4412831-EF50-4B55-A340-0CD34B24DC55}"/>
                </a:ext>
              </a:extLst>
            </p:cNvPr>
            <p:cNvCxnSpPr>
              <a:cxnSpLocks/>
            </p:cNvCxnSpPr>
            <p:nvPr/>
          </p:nvCxnSpPr>
          <p:spPr>
            <a:xfrm>
              <a:off x="4694487" y="4562509"/>
              <a:ext cx="66710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CA0627-3E56-4118-BA2F-F95D44DB100F}"/>
                </a:ext>
              </a:extLst>
            </p:cNvPr>
            <p:cNvCxnSpPr/>
            <p:nvPr/>
          </p:nvCxnSpPr>
          <p:spPr>
            <a:xfrm flipV="1">
              <a:off x="3362177" y="2300100"/>
              <a:ext cx="6175717" cy="2257795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477C5E3-84AE-43EA-A0F4-41FA3C830D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5946" y="3308817"/>
              <a:ext cx="807177" cy="3046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1F58E19-0A64-4197-B676-D56F68175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7920" y="3212601"/>
              <a:ext cx="769027" cy="2938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100CE7-41A1-41B9-8760-56D988B1C620}"/>
                </a:ext>
              </a:extLst>
            </p:cNvPr>
            <p:cNvSpPr txBox="1"/>
            <p:nvPr/>
          </p:nvSpPr>
          <p:spPr>
            <a:xfrm>
              <a:off x="6411448" y="2381483"/>
              <a:ext cx="4407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R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43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B1A970F-514B-4B88-9BB2-2AE2E97FA0D1}"/>
              </a:ext>
            </a:extLst>
          </p:cNvPr>
          <p:cNvSpPr txBox="1"/>
          <p:nvPr/>
        </p:nvSpPr>
        <p:spPr>
          <a:xfrm>
            <a:off x="2969983" y="3426545"/>
            <a:ext cx="535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Q</a:t>
            </a:r>
            <a:endParaRPr lang="en-US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85C1FB-1862-4DAD-B11F-0ADBA1BADEB0}"/>
              </a:ext>
            </a:extLst>
          </p:cNvPr>
          <p:cNvSpPr txBox="1"/>
          <p:nvPr/>
        </p:nvSpPr>
        <p:spPr>
          <a:xfrm>
            <a:off x="8561659" y="3549616"/>
            <a:ext cx="363319" cy="515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P</a:t>
            </a:r>
            <a:endParaRPr lang="en-US" sz="40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16CBF0-9ADF-474D-B7ED-C10A5D2AE6F2}"/>
              </a:ext>
            </a:extLst>
          </p:cNvPr>
          <p:cNvCxnSpPr/>
          <p:nvPr/>
        </p:nvCxnSpPr>
        <p:spPr>
          <a:xfrm>
            <a:off x="8326188" y="3540175"/>
            <a:ext cx="7377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412831-EF50-4B55-A340-0CD34B24DC55}"/>
              </a:ext>
            </a:extLst>
          </p:cNvPr>
          <p:cNvCxnSpPr>
            <a:cxnSpLocks/>
          </p:cNvCxnSpPr>
          <p:nvPr/>
        </p:nvCxnSpPr>
        <p:spPr>
          <a:xfrm flipH="1" flipV="1">
            <a:off x="3237875" y="3538662"/>
            <a:ext cx="2628288" cy="227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77C5E3-84AE-43EA-A0F4-41FA3C830D86}"/>
              </a:ext>
            </a:extLst>
          </p:cNvPr>
          <p:cNvCxnSpPr>
            <a:cxnSpLocks/>
          </p:cNvCxnSpPr>
          <p:nvPr/>
        </p:nvCxnSpPr>
        <p:spPr>
          <a:xfrm flipV="1">
            <a:off x="7934559" y="2629782"/>
            <a:ext cx="627100" cy="222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1F58E19-0A64-4197-B676-D56F6817551A}"/>
              </a:ext>
            </a:extLst>
          </p:cNvPr>
          <p:cNvCxnSpPr>
            <a:cxnSpLocks/>
          </p:cNvCxnSpPr>
          <p:nvPr/>
        </p:nvCxnSpPr>
        <p:spPr>
          <a:xfrm flipV="1">
            <a:off x="8145857" y="2559655"/>
            <a:ext cx="597461" cy="214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DE7482B-3319-4999-A63F-0D09171C97D8}"/>
              </a:ext>
            </a:extLst>
          </p:cNvPr>
          <p:cNvGrpSpPr/>
          <p:nvPr/>
        </p:nvGrpSpPr>
        <p:grpSpPr>
          <a:xfrm>
            <a:off x="5483417" y="1397333"/>
            <a:ext cx="5529383" cy="2686929"/>
            <a:chOff x="5527299" y="1378632"/>
            <a:chExt cx="5529383" cy="2686929"/>
          </a:xfrm>
        </p:grpSpPr>
        <p:sp>
          <p:nvSpPr>
            <p:cNvPr id="30" name="Flowchart: Data 29">
              <a:extLst>
                <a:ext uri="{FF2B5EF4-FFF2-40B4-BE49-F238E27FC236}">
                  <a16:creationId xmlns:a16="http://schemas.microsoft.com/office/drawing/2014/main" id="{638C30FF-A5B4-412D-9528-91F05363056C}"/>
                </a:ext>
              </a:extLst>
            </p:cNvPr>
            <p:cNvSpPr/>
            <p:nvPr/>
          </p:nvSpPr>
          <p:spPr>
            <a:xfrm>
              <a:off x="5927214" y="1894576"/>
              <a:ext cx="4797949" cy="1645598"/>
            </a:xfrm>
            <a:prstGeom prst="flowChartInputOutpu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B958C0-CDBD-4068-819D-802A470208CE}"/>
                </a:ext>
              </a:extLst>
            </p:cNvPr>
            <p:cNvSpPr txBox="1"/>
            <p:nvPr/>
          </p:nvSpPr>
          <p:spPr>
            <a:xfrm>
              <a:off x="5527299" y="3549617"/>
              <a:ext cx="295090" cy="5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A</a:t>
              </a:r>
              <a:endParaRPr lang="en-US" sz="4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4B5F36-1E23-4834-9F8F-0339B237301C}"/>
                </a:ext>
              </a:extLst>
            </p:cNvPr>
            <p:cNvSpPr txBox="1"/>
            <p:nvPr/>
          </p:nvSpPr>
          <p:spPr>
            <a:xfrm>
              <a:off x="9586696" y="3540175"/>
              <a:ext cx="295090" cy="5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B</a:t>
              </a:r>
              <a:endParaRPr lang="en-US" sz="4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71BA94-8F0B-491A-9AB7-65FD32095831}"/>
                </a:ext>
              </a:extLst>
            </p:cNvPr>
            <p:cNvSpPr txBox="1"/>
            <p:nvPr/>
          </p:nvSpPr>
          <p:spPr>
            <a:xfrm>
              <a:off x="6491892" y="1378632"/>
              <a:ext cx="295090" cy="5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D</a:t>
              </a:r>
              <a:endParaRPr lang="en-US" sz="4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1B1927-CF7B-4849-85BB-EE6873668B16}"/>
                </a:ext>
              </a:extLst>
            </p:cNvPr>
            <p:cNvSpPr txBox="1"/>
            <p:nvPr/>
          </p:nvSpPr>
          <p:spPr>
            <a:xfrm>
              <a:off x="10761592" y="1489548"/>
              <a:ext cx="295090" cy="5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C</a:t>
              </a:r>
              <a:endParaRPr lang="en-US" sz="4000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CA0627-3E56-4118-BA2F-F95D44DB100F}"/>
                </a:ext>
              </a:extLst>
            </p:cNvPr>
            <p:cNvCxnSpPr/>
            <p:nvPr/>
          </p:nvCxnSpPr>
          <p:spPr>
            <a:xfrm flipV="1">
              <a:off x="5927214" y="1894576"/>
              <a:ext cx="4797949" cy="1645599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100CE7-41A1-41B9-8760-56D988B1C620}"/>
                </a:ext>
              </a:extLst>
            </p:cNvPr>
            <p:cNvSpPr txBox="1"/>
            <p:nvPr/>
          </p:nvSpPr>
          <p:spPr>
            <a:xfrm>
              <a:off x="8296210" y="1953892"/>
              <a:ext cx="342450" cy="5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R</a:t>
              </a:r>
              <a:endParaRPr lang="en-US" sz="4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79F9C2-BD42-4503-8101-B31B13266ED7}"/>
                  </a:ext>
                </a:extLst>
              </p:cNvPr>
              <p:cNvSpPr txBox="1"/>
              <p:nvPr/>
            </p:nvSpPr>
            <p:spPr>
              <a:xfrm>
                <a:off x="2898226" y="5675673"/>
                <a:ext cx="55463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79F9C2-BD42-4503-8101-B31B13266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226" y="5675673"/>
                <a:ext cx="554636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0D73EDA-8F19-4802-AEA1-D857F4020D4C}"/>
              </a:ext>
            </a:extLst>
          </p:cNvPr>
          <p:cNvSpPr txBox="1"/>
          <p:nvPr/>
        </p:nvSpPr>
        <p:spPr>
          <a:xfrm>
            <a:off x="4319818" y="194242"/>
            <a:ext cx="361474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র্বনিম্ন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C76D28-6FBD-444A-82CA-9BBC5715D3B5}"/>
                  </a:ext>
                </a:extLst>
              </p:cNvPr>
              <p:cNvSpPr txBox="1"/>
              <p:nvPr/>
            </p:nvSpPr>
            <p:spPr>
              <a:xfrm>
                <a:off x="464233" y="3389"/>
                <a:ext cx="3504998" cy="1384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8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8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8800" b="0" i="1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8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8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C76D28-6FBD-444A-82CA-9BBC5715D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3" y="3389"/>
                <a:ext cx="3504998" cy="1384803"/>
              </a:xfrm>
              <a:prstGeom prst="rect">
                <a:avLst/>
              </a:prstGeom>
              <a:blipFill>
                <a:blip r:embed="rId4"/>
                <a:stretch>
                  <a:fillRect t="-22026" b="-48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9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79F9C2-BD42-4503-8101-B31B13266ED7}"/>
                  </a:ext>
                </a:extLst>
              </p:cNvPr>
              <p:cNvSpPr txBox="1"/>
              <p:nvPr/>
            </p:nvSpPr>
            <p:spPr>
              <a:xfrm>
                <a:off x="3093098" y="5495791"/>
                <a:ext cx="55463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SG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SG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79F9C2-BD42-4503-8101-B31B13266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98" y="5495791"/>
                <a:ext cx="5546361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0D73EDA-8F19-4802-AEA1-D857F4020D4C}"/>
              </a:ext>
            </a:extLst>
          </p:cNvPr>
          <p:cNvSpPr txBox="1"/>
          <p:nvPr/>
        </p:nvSpPr>
        <p:spPr>
          <a:xfrm>
            <a:off x="2833269" y="270310"/>
            <a:ext cx="361474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র্বনিম্ন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8A5417-7ED7-4374-9646-524BC9CF4F2B}"/>
                  </a:ext>
                </a:extLst>
              </p:cNvPr>
              <p:cNvSpPr txBox="1"/>
              <p:nvPr/>
            </p:nvSpPr>
            <p:spPr>
              <a:xfrm>
                <a:off x="104931" y="329784"/>
                <a:ext cx="2548328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SG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SG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SG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8A5417-7ED7-4374-9646-524BC9CF4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1" y="329784"/>
                <a:ext cx="2548328" cy="847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9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0EC639-9A23-42EA-84AF-7DB6AB88E3BD}"/>
              </a:ext>
            </a:extLst>
          </p:cNvPr>
          <p:cNvSpPr txBox="1"/>
          <p:nvPr/>
        </p:nvSpPr>
        <p:spPr>
          <a:xfrm>
            <a:off x="2768183" y="134912"/>
            <a:ext cx="665563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EEAFBA-9E12-4B0E-8EA8-753A3F3ABC23}"/>
                  </a:ext>
                </a:extLst>
              </p:cNvPr>
              <p:cNvSpPr txBox="1"/>
              <p:nvPr/>
            </p:nvSpPr>
            <p:spPr>
              <a:xfrm>
                <a:off x="1" y="1310024"/>
                <a:ext cx="12192000" cy="133735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SG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120</m:t>
                        </m:r>
                      </m:e>
                      <m:sup>
                        <m:r>
                          <a:rPr lang="en-SG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ক্রিয়ারত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লব্ধি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্ষুদ্রতর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খার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 ।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্ষুদ্রতর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বলটি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SG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SG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ৃহত্তম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ত?   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EEAFBA-9E12-4B0E-8EA8-753A3F3AB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310024"/>
                <a:ext cx="12192000" cy="1337354"/>
              </a:xfrm>
              <a:prstGeom prst="rect">
                <a:avLst/>
              </a:prstGeom>
              <a:blipFill>
                <a:blip r:embed="rId2"/>
                <a:stretch>
                  <a:fillRect l="-1750" t="-5936" r="-1750" b="-19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8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2186E-F96F-42A3-998B-94D33B5F9998}"/>
              </a:ext>
            </a:extLst>
          </p:cNvPr>
          <p:cNvSpPr txBox="1"/>
          <p:nvPr/>
        </p:nvSpPr>
        <p:spPr>
          <a:xfrm>
            <a:off x="3657600" y="329784"/>
            <a:ext cx="515661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SG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SG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3EE47-6B13-4D60-8C58-D548873531BA}"/>
              </a:ext>
            </a:extLst>
          </p:cNvPr>
          <p:cNvSpPr txBox="1"/>
          <p:nvPr/>
        </p:nvSpPr>
        <p:spPr>
          <a:xfrm>
            <a:off x="314793" y="1663908"/>
            <a:ext cx="11562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ণার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ক্রিয়ারত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ুটির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?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2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6651EB-A5AB-4EE4-A151-F9638935967F}"/>
              </a:ext>
            </a:extLst>
          </p:cNvPr>
          <p:cNvSpPr txBox="1"/>
          <p:nvPr/>
        </p:nvSpPr>
        <p:spPr>
          <a:xfrm>
            <a:off x="2768183" y="134912"/>
            <a:ext cx="665563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SG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481B7-7F03-4471-AC62-FBEB8B90F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7287"/>
            <a:ext cx="12259082" cy="13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F6E8E6-55D2-4DDC-AEB9-833D041EBD8C}"/>
              </a:ext>
            </a:extLst>
          </p:cNvPr>
          <p:cNvSpPr txBox="1"/>
          <p:nvPr/>
        </p:nvSpPr>
        <p:spPr>
          <a:xfrm>
            <a:off x="48114" y="1264213"/>
            <a:ext cx="2458387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C846C-21BB-4EFE-AEDF-9BF7516280E7}"/>
              </a:ext>
            </a:extLst>
          </p:cNvPr>
          <p:cNvSpPr txBox="1"/>
          <p:nvPr/>
        </p:nvSpPr>
        <p:spPr>
          <a:xfrm>
            <a:off x="2573312" y="1723498"/>
            <a:ext cx="96186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রিক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7DDDB-BEEE-4722-ACE0-645F9A1507E9}"/>
              </a:ext>
            </a:extLst>
          </p:cNvPr>
          <p:cNvSpPr txBox="1"/>
          <p:nvPr/>
        </p:nvSpPr>
        <p:spPr>
          <a:xfrm>
            <a:off x="2573312" y="2983150"/>
            <a:ext cx="96186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োণ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আনত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ে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A7976-7081-41E0-BF0E-E79D8E624E31}"/>
              </a:ext>
            </a:extLst>
          </p:cNvPr>
          <p:cNvSpPr txBox="1"/>
          <p:nvPr/>
        </p:nvSpPr>
        <p:spPr>
          <a:xfrm>
            <a:off x="2478374" y="4239827"/>
            <a:ext cx="971362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র্বনিম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ধ্যবর্তী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50729-4A90-4E15-8D01-3C72557A04F6}"/>
              </a:ext>
            </a:extLst>
          </p:cNvPr>
          <p:cNvSpPr txBox="1"/>
          <p:nvPr/>
        </p:nvSpPr>
        <p:spPr>
          <a:xfrm>
            <a:off x="2478374" y="5388593"/>
            <a:ext cx="971362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্তী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কোণকে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48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112F2-5CB0-4B54-A77E-A3AFB9D1A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093"/>
            <a:ext cx="2439691" cy="24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FCF821-A376-4A6B-B9BA-633F7F9C2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57" y="224852"/>
            <a:ext cx="8528308" cy="1259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02B58-4A05-4BD0-982B-B2BB11A8F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57" y="1698131"/>
            <a:ext cx="8528308" cy="760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CB27EE-464D-48F5-8403-766F7DD66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57" y="4528052"/>
            <a:ext cx="8528308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45823-8D6B-44F7-A92D-0D3DF6661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49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8CA02-2D99-4BEC-81C2-611BF199A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83436E-05E1-4CED-84C6-764DF98E7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FFA638-FADB-495A-A7DA-CD4D1FB8CDAE}"/>
              </a:ext>
            </a:extLst>
          </p:cNvPr>
          <p:cNvSpPr txBox="1"/>
          <p:nvPr/>
        </p:nvSpPr>
        <p:spPr>
          <a:xfrm>
            <a:off x="4901784" y="4392119"/>
            <a:ext cx="287811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SG" sz="40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SG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SG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SG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SG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5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7650E-1E9A-43A0-ABF5-A187E8906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1" y="104930"/>
            <a:ext cx="56896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8664C-62B1-4A22-9DC0-1D72EFEF9FEC}"/>
              </a:ext>
            </a:extLst>
          </p:cNvPr>
          <p:cNvSpPr txBox="1"/>
          <p:nvPr/>
        </p:nvSpPr>
        <p:spPr>
          <a:xfrm>
            <a:off x="224852" y="3481467"/>
            <a:ext cx="5531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Hong Kong-Zhuhai-Macao Bridge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7C047-8675-40AF-B3C0-C10659640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60" y="104930"/>
            <a:ext cx="5689599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952AD9-59F9-4C9B-8E8F-B0C8B050CE39}"/>
              </a:ext>
            </a:extLst>
          </p:cNvPr>
          <p:cNvSpPr txBox="1"/>
          <p:nvPr/>
        </p:nvSpPr>
        <p:spPr>
          <a:xfrm>
            <a:off x="6310860" y="3822492"/>
            <a:ext cx="5656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 Golden Gate Bridge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987B53-ACAA-4FCB-A645-FDAD115B18D3}"/>
              </a:ext>
            </a:extLst>
          </p:cNvPr>
          <p:cNvSpPr txBox="1"/>
          <p:nvPr/>
        </p:nvSpPr>
        <p:spPr>
          <a:xfrm>
            <a:off x="4257206" y="5336498"/>
            <a:ext cx="4002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থিতিবিদ্যা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077270-15EB-4D07-BB3A-D464547CF67C}"/>
              </a:ext>
            </a:extLst>
          </p:cNvPr>
          <p:cNvSpPr txBox="1"/>
          <p:nvPr/>
        </p:nvSpPr>
        <p:spPr>
          <a:xfrm>
            <a:off x="633046" y="379828"/>
            <a:ext cx="502216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SG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SG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SG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SG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SG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SG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C2FF7-22DA-4AB1-9B44-B5F47D821926}"/>
              </a:ext>
            </a:extLst>
          </p:cNvPr>
          <p:cNvSpPr txBox="1"/>
          <p:nvPr/>
        </p:nvSpPr>
        <p:spPr>
          <a:xfrm>
            <a:off x="557570" y="2308973"/>
            <a:ext cx="1069658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46640-2085-4BC5-8A1D-786377A03AC8}"/>
              </a:ext>
            </a:extLst>
          </p:cNvPr>
          <p:cNvSpPr txBox="1"/>
          <p:nvPr/>
        </p:nvSpPr>
        <p:spPr>
          <a:xfrm>
            <a:off x="633047" y="3953825"/>
            <a:ext cx="1062110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5F4C8-A19D-4BE7-9E49-B82575008D2F}"/>
              </a:ext>
            </a:extLst>
          </p:cNvPr>
          <p:cNvSpPr txBox="1"/>
          <p:nvPr/>
        </p:nvSpPr>
        <p:spPr>
          <a:xfrm>
            <a:off x="623672" y="1451912"/>
            <a:ext cx="106304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তরিক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SG" sz="4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3EAA7-90BA-4ABF-81BF-D7E2AFFFF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20" y="595092"/>
            <a:ext cx="6096000" cy="2038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02C7FD-E78C-4B0F-B06F-B67EFC5D98F6}"/>
              </a:ext>
            </a:extLst>
          </p:cNvPr>
          <p:cNvSpPr txBox="1"/>
          <p:nvPr/>
        </p:nvSpPr>
        <p:spPr>
          <a:xfrm>
            <a:off x="3649760" y="2857817"/>
            <a:ext cx="400237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SG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SG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F45C4-A170-4A3A-98B0-71356B5F33F3}"/>
              </a:ext>
            </a:extLst>
          </p:cNvPr>
          <p:cNvSpPr txBox="1"/>
          <p:nvPr/>
        </p:nvSpPr>
        <p:spPr>
          <a:xfrm>
            <a:off x="293076" y="4005522"/>
            <a:ext cx="116058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ক্রিয়ারত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সুচিত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্ধির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ন্তরিকটির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বিন্দুগামী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সুচিত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SG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C205E9D-289C-4D1E-BB6C-B9E3BEA3CA22}"/>
              </a:ext>
            </a:extLst>
          </p:cNvPr>
          <p:cNvGrpSpPr/>
          <p:nvPr/>
        </p:nvGrpSpPr>
        <p:grpSpPr>
          <a:xfrm>
            <a:off x="1103130" y="1229723"/>
            <a:ext cx="1263755" cy="2257795"/>
            <a:chOff x="995059" y="1262607"/>
            <a:chExt cx="1662772" cy="237934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86D7339-F3A2-4338-BC3F-F55116558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059" y="1262607"/>
              <a:ext cx="1662772" cy="23793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B08C85-D6AB-4D7E-B0BE-B4E42903261C}"/>
                </a:ext>
              </a:extLst>
            </p:cNvPr>
            <p:cNvSpPr txBox="1"/>
            <p:nvPr/>
          </p:nvSpPr>
          <p:spPr>
            <a:xfrm>
              <a:off x="1147980" y="1744393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Q</a:t>
              </a:r>
              <a:endParaRPr lang="en-US" sz="4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E72E88-9F23-437F-8B81-D3F783558AC3}"/>
              </a:ext>
            </a:extLst>
          </p:cNvPr>
          <p:cNvGrpSpPr/>
          <p:nvPr/>
        </p:nvGrpSpPr>
        <p:grpSpPr>
          <a:xfrm>
            <a:off x="3336380" y="5602160"/>
            <a:ext cx="4994028" cy="707886"/>
            <a:chOff x="2869808" y="5016420"/>
            <a:chExt cx="4056185" cy="70788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AFC10D9-3275-4645-8D8F-C54F28788D47}"/>
                </a:ext>
              </a:extLst>
            </p:cNvPr>
            <p:cNvCxnSpPr>
              <a:cxnSpLocks/>
            </p:cNvCxnSpPr>
            <p:nvPr/>
          </p:nvCxnSpPr>
          <p:spPr>
            <a:xfrm>
              <a:off x="2869808" y="5571906"/>
              <a:ext cx="405618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C02A01-9444-45D5-9C37-2D7FB6F1D48E}"/>
                </a:ext>
              </a:extLst>
            </p:cNvPr>
            <p:cNvSpPr txBox="1"/>
            <p:nvPr/>
          </p:nvSpPr>
          <p:spPr>
            <a:xfrm>
              <a:off x="5045609" y="5016420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P</a:t>
              </a:r>
              <a:endParaRPr lang="en-US" sz="4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4801E9-3B72-423F-95B6-27B1E1839EDF}"/>
              </a:ext>
            </a:extLst>
          </p:cNvPr>
          <p:cNvGrpSpPr/>
          <p:nvPr/>
        </p:nvGrpSpPr>
        <p:grpSpPr>
          <a:xfrm>
            <a:off x="2794782" y="1592214"/>
            <a:ext cx="7169829" cy="3673567"/>
            <a:chOff x="2794782" y="1592214"/>
            <a:chExt cx="7169829" cy="3673567"/>
          </a:xfrm>
        </p:grpSpPr>
        <p:sp>
          <p:nvSpPr>
            <p:cNvPr id="26" name="Flowchart: Data 25">
              <a:extLst>
                <a:ext uri="{FF2B5EF4-FFF2-40B4-BE49-F238E27FC236}">
                  <a16:creationId xmlns:a16="http://schemas.microsoft.com/office/drawing/2014/main" id="{BD3A236D-2921-4A4C-B0C4-BC73F8D9BC69}"/>
                </a:ext>
              </a:extLst>
            </p:cNvPr>
            <p:cNvSpPr/>
            <p:nvPr/>
          </p:nvSpPr>
          <p:spPr>
            <a:xfrm>
              <a:off x="3362177" y="2300100"/>
              <a:ext cx="6175717" cy="2257795"/>
            </a:xfrm>
            <a:prstGeom prst="flowChartInputOutpu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6E5098-D59E-4428-8362-2014CC385264}"/>
                </a:ext>
              </a:extLst>
            </p:cNvPr>
            <p:cNvSpPr txBox="1"/>
            <p:nvPr/>
          </p:nvSpPr>
          <p:spPr>
            <a:xfrm>
              <a:off x="2794782" y="4216906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A</a:t>
              </a:r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AF7607-BD12-4C11-B069-059F790EA7AF}"/>
                </a:ext>
              </a:extLst>
            </p:cNvPr>
            <p:cNvSpPr txBox="1"/>
            <p:nvPr/>
          </p:nvSpPr>
          <p:spPr>
            <a:xfrm>
              <a:off x="8072507" y="4557895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B</a:t>
              </a:r>
              <a:endParaRPr lang="en-US" sz="4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53139C-2E21-4813-9E70-0CACE9C01B9B}"/>
                </a:ext>
              </a:extLst>
            </p:cNvPr>
            <p:cNvSpPr txBox="1"/>
            <p:nvPr/>
          </p:nvSpPr>
          <p:spPr>
            <a:xfrm>
              <a:off x="4089006" y="1592214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D</a:t>
              </a:r>
              <a:endParaRPr lang="en-US" sz="4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C98331-07FE-4916-AA96-2D03FAAC7D17}"/>
                </a:ext>
              </a:extLst>
            </p:cNvPr>
            <p:cNvSpPr txBox="1"/>
            <p:nvPr/>
          </p:nvSpPr>
          <p:spPr>
            <a:xfrm>
              <a:off x="9584783" y="1744393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C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68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C205E9D-289C-4D1E-BB6C-B9E3BEA3CA22}"/>
              </a:ext>
            </a:extLst>
          </p:cNvPr>
          <p:cNvGrpSpPr/>
          <p:nvPr/>
        </p:nvGrpSpPr>
        <p:grpSpPr>
          <a:xfrm>
            <a:off x="1103130" y="1229723"/>
            <a:ext cx="1263755" cy="2257795"/>
            <a:chOff x="995059" y="1262607"/>
            <a:chExt cx="1662772" cy="237934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86D7339-F3A2-4338-BC3F-F55116558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059" y="1262607"/>
              <a:ext cx="1662772" cy="23793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B08C85-D6AB-4D7E-B0BE-B4E42903261C}"/>
                </a:ext>
              </a:extLst>
            </p:cNvPr>
            <p:cNvSpPr txBox="1"/>
            <p:nvPr/>
          </p:nvSpPr>
          <p:spPr>
            <a:xfrm>
              <a:off x="1147980" y="1744393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Q</a:t>
              </a:r>
              <a:endParaRPr lang="en-US" sz="4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E72E88-9F23-437F-8B81-D3F783558AC3}"/>
              </a:ext>
            </a:extLst>
          </p:cNvPr>
          <p:cNvGrpSpPr/>
          <p:nvPr/>
        </p:nvGrpSpPr>
        <p:grpSpPr>
          <a:xfrm>
            <a:off x="3336380" y="5602160"/>
            <a:ext cx="4994028" cy="707886"/>
            <a:chOff x="2869808" y="5016420"/>
            <a:chExt cx="4056185" cy="70788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AFC10D9-3275-4645-8D8F-C54F28788D47}"/>
                </a:ext>
              </a:extLst>
            </p:cNvPr>
            <p:cNvCxnSpPr>
              <a:cxnSpLocks/>
            </p:cNvCxnSpPr>
            <p:nvPr/>
          </p:nvCxnSpPr>
          <p:spPr>
            <a:xfrm>
              <a:off x="2869808" y="5571906"/>
              <a:ext cx="405618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C02A01-9444-45D5-9C37-2D7FB6F1D48E}"/>
                </a:ext>
              </a:extLst>
            </p:cNvPr>
            <p:cNvSpPr txBox="1"/>
            <p:nvPr/>
          </p:nvSpPr>
          <p:spPr>
            <a:xfrm>
              <a:off x="5045609" y="5016420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P</a:t>
              </a:r>
              <a:endParaRPr lang="en-US" sz="40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D99288-7B2A-4415-843B-04944EF250B3}"/>
              </a:ext>
            </a:extLst>
          </p:cNvPr>
          <p:cNvGrpSpPr/>
          <p:nvPr/>
        </p:nvGrpSpPr>
        <p:grpSpPr>
          <a:xfrm>
            <a:off x="2794782" y="1592214"/>
            <a:ext cx="7169829" cy="3673567"/>
            <a:chOff x="2794782" y="1592214"/>
            <a:chExt cx="7169829" cy="3673567"/>
          </a:xfrm>
        </p:grpSpPr>
        <p:sp>
          <p:nvSpPr>
            <p:cNvPr id="26" name="Flowchart: Data 25">
              <a:extLst>
                <a:ext uri="{FF2B5EF4-FFF2-40B4-BE49-F238E27FC236}">
                  <a16:creationId xmlns:a16="http://schemas.microsoft.com/office/drawing/2014/main" id="{BD3A236D-2921-4A4C-B0C4-BC73F8D9BC69}"/>
                </a:ext>
              </a:extLst>
            </p:cNvPr>
            <p:cNvSpPr/>
            <p:nvPr/>
          </p:nvSpPr>
          <p:spPr>
            <a:xfrm>
              <a:off x="3362177" y="2300100"/>
              <a:ext cx="6175717" cy="2257795"/>
            </a:xfrm>
            <a:prstGeom prst="flowChartInputOutpu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6E5098-D59E-4428-8362-2014CC385264}"/>
                </a:ext>
              </a:extLst>
            </p:cNvPr>
            <p:cNvSpPr txBox="1"/>
            <p:nvPr/>
          </p:nvSpPr>
          <p:spPr>
            <a:xfrm>
              <a:off x="2794782" y="4216906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A</a:t>
              </a:r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AF7607-BD12-4C11-B069-059F790EA7AF}"/>
                </a:ext>
              </a:extLst>
            </p:cNvPr>
            <p:cNvSpPr txBox="1"/>
            <p:nvPr/>
          </p:nvSpPr>
          <p:spPr>
            <a:xfrm>
              <a:off x="8072507" y="4557895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B</a:t>
              </a:r>
              <a:endParaRPr lang="en-US" sz="4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53139C-2E21-4813-9E70-0CACE9C01B9B}"/>
                </a:ext>
              </a:extLst>
            </p:cNvPr>
            <p:cNvSpPr txBox="1"/>
            <p:nvPr/>
          </p:nvSpPr>
          <p:spPr>
            <a:xfrm>
              <a:off x="4089006" y="1592214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D</a:t>
              </a:r>
              <a:endParaRPr lang="en-US" sz="4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C98331-07FE-4916-AA96-2D03FAAC7D17}"/>
                </a:ext>
              </a:extLst>
            </p:cNvPr>
            <p:cNvSpPr txBox="1"/>
            <p:nvPr/>
          </p:nvSpPr>
          <p:spPr>
            <a:xfrm>
              <a:off x="9584783" y="1744393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C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4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156 -0.23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8 0.15324 L 0.18372 0.1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8B08C85-D6AB-4D7E-B0BE-B4E42903261C}"/>
              </a:ext>
            </a:extLst>
          </p:cNvPr>
          <p:cNvSpPr txBox="1"/>
          <p:nvPr/>
        </p:nvSpPr>
        <p:spPr>
          <a:xfrm>
            <a:off x="3464870" y="2300100"/>
            <a:ext cx="440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Q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C02A01-9444-45D5-9C37-2D7FB6F1D48E}"/>
              </a:ext>
            </a:extLst>
          </p:cNvPr>
          <p:cNvSpPr txBox="1"/>
          <p:nvPr/>
        </p:nvSpPr>
        <p:spPr>
          <a:xfrm>
            <a:off x="6753123" y="4570849"/>
            <a:ext cx="46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P</a:t>
            </a:r>
            <a:endParaRPr lang="en-US" sz="4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4801E9-3B72-423F-95B6-27B1E1839EDF}"/>
              </a:ext>
            </a:extLst>
          </p:cNvPr>
          <p:cNvGrpSpPr/>
          <p:nvPr/>
        </p:nvGrpSpPr>
        <p:grpSpPr>
          <a:xfrm>
            <a:off x="2794782" y="1592214"/>
            <a:ext cx="7169829" cy="3673567"/>
            <a:chOff x="2794782" y="1592214"/>
            <a:chExt cx="7169829" cy="3673567"/>
          </a:xfrm>
        </p:grpSpPr>
        <p:sp>
          <p:nvSpPr>
            <p:cNvPr id="26" name="Flowchart: Data 25">
              <a:extLst>
                <a:ext uri="{FF2B5EF4-FFF2-40B4-BE49-F238E27FC236}">
                  <a16:creationId xmlns:a16="http://schemas.microsoft.com/office/drawing/2014/main" id="{BD3A236D-2921-4A4C-B0C4-BC73F8D9BC69}"/>
                </a:ext>
              </a:extLst>
            </p:cNvPr>
            <p:cNvSpPr/>
            <p:nvPr/>
          </p:nvSpPr>
          <p:spPr>
            <a:xfrm>
              <a:off x="3362177" y="2300100"/>
              <a:ext cx="6175717" cy="2257795"/>
            </a:xfrm>
            <a:prstGeom prst="flowChartInputOutpu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6E5098-D59E-4428-8362-2014CC385264}"/>
                </a:ext>
              </a:extLst>
            </p:cNvPr>
            <p:cNvSpPr txBox="1"/>
            <p:nvPr/>
          </p:nvSpPr>
          <p:spPr>
            <a:xfrm>
              <a:off x="2794782" y="4216906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A</a:t>
              </a:r>
              <a:endParaRPr lang="en-US" sz="4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AF7607-BD12-4C11-B069-059F790EA7AF}"/>
                </a:ext>
              </a:extLst>
            </p:cNvPr>
            <p:cNvSpPr txBox="1"/>
            <p:nvPr/>
          </p:nvSpPr>
          <p:spPr>
            <a:xfrm>
              <a:off x="8072507" y="4557895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B</a:t>
              </a:r>
              <a:endParaRPr lang="en-US" sz="4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53139C-2E21-4813-9E70-0CACE9C01B9B}"/>
                </a:ext>
              </a:extLst>
            </p:cNvPr>
            <p:cNvSpPr txBox="1"/>
            <p:nvPr/>
          </p:nvSpPr>
          <p:spPr>
            <a:xfrm>
              <a:off x="4089006" y="1592214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D</a:t>
              </a:r>
              <a:endParaRPr lang="en-US" sz="4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C98331-07FE-4916-AA96-2D03FAAC7D17}"/>
                </a:ext>
              </a:extLst>
            </p:cNvPr>
            <p:cNvSpPr txBox="1"/>
            <p:nvPr/>
          </p:nvSpPr>
          <p:spPr>
            <a:xfrm>
              <a:off x="9584783" y="1744393"/>
              <a:ext cx="37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4000" dirty="0"/>
                <a:t>C</a:t>
              </a:r>
              <a:endParaRPr lang="en-US" sz="4000" dirty="0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DC9FD38-06E9-46B2-A6C0-D8B7403C8668}"/>
              </a:ext>
            </a:extLst>
          </p:cNvPr>
          <p:cNvCxnSpPr/>
          <p:nvPr/>
        </p:nvCxnSpPr>
        <p:spPr>
          <a:xfrm>
            <a:off x="6450035" y="4557895"/>
            <a:ext cx="9495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F3E40E-6137-4D85-80B4-2DFC7E95BF09}"/>
              </a:ext>
            </a:extLst>
          </p:cNvPr>
          <p:cNvCxnSpPr>
            <a:cxnSpLocks/>
          </p:cNvCxnSpPr>
          <p:nvPr/>
        </p:nvCxnSpPr>
        <p:spPr>
          <a:xfrm flipV="1">
            <a:off x="4183731" y="2462866"/>
            <a:ext cx="299171" cy="545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2A0610-CD4A-4E5C-94F6-65C2576EB4A3}"/>
              </a:ext>
            </a:extLst>
          </p:cNvPr>
          <p:cNvCxnSpPr/>
          <p:nvPr/>
        </p:nvCxnSpPr>
        <p:spPr>
          <a:xfrm flipV="1">
            <a:off x="3362177" y="2300100"/>
            <a:ext cx="6175717" cy="225779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B466B7-E0E2-4BA5-92D4-E320AE301A22}"/>
              </a:ext>
            </a:extLst>
          </p:cNvPr>
          <p:cNvCxnSpPr>
            <a:cxnSpLocks/>
          </p:cNvCxnSpPr>
          <p:nvPr/>
        </p:nvCxnSpPr>
        <p:spPr>
          <a:xfrm flipV="1">
            <a:off x="5945946" y="3308817"/>
            <a:ext cx="807177" cy="3046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0563799-46EA-494B-A245-1BEEF4BA2D42}"/>
              </a:ext>
            </a:extLst>
          </p:cNvPr>
          <p:cNvCxnSpPr>
            <a:cxnSpLocks/>
          </p:cNvCxnSpPr>
          <p:nvPr/>
        </p:nvCxnSpPr>
        <p:spPr>
          <a:xfrm flipV="1">
            <a:off x="6217920" y="3212601"/>
            <a:ext cx="769027" cy="2938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6474A5-486F-4B95-BCAD-0AEB8DE4FFE6}"/>
              </a:ext>
            </a:extLst>
          </p:cNvPr>
          <p:cNvSpPr txBox="1"/>
          <p:nvPr/>
        </p:nvSpPr>
        <p:spPr>
          <a:xfrm>
            <a:off x="6411448" y="2381483"/>
            <a:ext cx="440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R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813592-4BF9-4B26-A807-42F25EA1999C}"/>
                  </a:ext>
                </a:extLst>
              </p:cNvPr>
              <p:cNvSpPr txBox="1"/>
              <p:nvPr/>
            </p:nvSpPr>
            <p:spPr>
              <a:xfrm>
                <a:off x="4603654" y="5608778"/>
                <a:ext cx="29846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SG" sz="4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813592-4BF9-4B26-A807-42F25EA19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654" y="5608778"/>
                <a:ext cx="298469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2CF95A1-4F10-4242-8239-8D713C7678ED}"/>
              </a:ext>
            </a:extLst>
          </p:cNvPr>
          <p:cNvSpPr txBox="1"/>
          <p:nvPr/>
        </p:nvSpPr>
        <p:spPr>
          <a:xfrm>
            <a:off x="2794782" y="5608778"/>
            <a:ext cx="1397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SG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483</Words>
  <Application>Microsoft Office PowerPoint</Application>
  <PresentationFormat>Widescreen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26</cp:revision>
  <dcterms:created xsi:type="dcterms:W3CDTF">2019-09-07T05:25:11Z</dcterms:created>
  <dcterms:modified xsi:type="dcterms:W3CDTF">2019-10-14T07:12:10Z</dcterms:modified>
</cp:coreProperties>
</file>