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0000"/>
    <a:srgbClr val="E51F57"/>
    <a:srgbClr val="BA6A28"/>
    <a:srgbClr val="C3722F"/>
    <a:srgbClr val="D99860"/>
    <a:srgbClr val="B4311F"/>
    <a:srgbClr val="5D7DA4"/>
    <a:srgbClr val="2A2311"/>
    <a:srgbClr val="FC6256"/>
    <a:srgbClr val="FD8D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6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18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97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6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80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42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08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0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652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74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38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5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BB9D6-6824-4F33-B23C-822DC395AC7D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785D7-D92A-4980-8D5C-CAA95199A7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8900" y="6552198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Nazmul </a:t>
            </a:r>
            <a:r>
              <a:rPr lang="en-US" sz="1600" baseline="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Hoque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(BSc, </a:t>
            </a:r>
            <a:r>
              <a:rPr lang="en-US" sz="1600" baseline="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BEd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sz="1600" baseline="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Sreedhargurnai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Dakhil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aseline="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Madrasha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baseline="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Atrai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baseline="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Naogaon</a:t>
            </a:r>
            <a:r>
              <a:rPr lang="en-US" sz="160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38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966828" y="399197"/>
            <a:ext cx="5469996" cy="6059606"/>
            <a:chOff x="5966828" y="399197"/>
            <a:chExt cx="5469996" cy="6059606"/>
          </a:xfrm>
        </p:grpSpPr>
        <p:grpSp>
          <p:nvGrpSpPr>
            <p:cNvPr id="18" name="Group 17"/>
            <p:cNvGrpSpPr/>
            <p:nvPr/>
          </p:nvGrpSpPr>
          <p:grpSpPr>
            <a:xfrm>
              <a:off x="6073254" y="399197"/>
              <a:ext cx="5363570" cy="6059606"/>
              <a:chOff x="6073254" y="491319"/>
              <a:chExt cx="5363570" cy="6059606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6073254" y="491319"/>
                <a:ext cx="5363570" cy="6059606"/>
              </a:xfrm>
              <a:prstGeom prst="rect">
                <a:avLst/>
              </a:prstGeom>
              <a:gradFill flip="none" rotWithShape="1">
                <a:gsLst>
                  <a:gs pos="4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" name="Oval 2"/>
              <p:cNvSpPr/>
              <p:nvPr/>
            </p:nvSpPr>
            <p:spPr>
              <a:xfrm>
                <a:off x="6167850" y="64271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6167850" y="107705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6167850" y="151139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6167850" y="194573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167850" y="238007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6167850" y="281441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6167850" y="324875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167850" y="368309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6167850" y="411743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6167850" y="455177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6167850" y="498611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167850" y="542045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6167850" y="585479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5" name="Rounded Rectangle 34"/>
            <p:cNvSpPr/>
            <p:nvPr/>
          </p:nvSpPr>
          <p:spPr>
            <a:xfrm>
              <a:off x="6673990" y="733476"/>
              <a:ext cx="4162097" cy="665684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C00000"/>
                </a:gs>
                <a:gs pos="87000">
                  <a:srgbClr val="FFFF00"/>
                </a:gs>
              </a:gsLst>
              <a:lin ang="0" scaled="1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স্বরবিজ্ঞান</a:t>
              </a:r>
              <a:endPara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8418785" y="3522396"/>
              <a:ext cx="2831621" cy="275591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16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আ</a:t>
              </a:r>
              <a:endParaRPr lang="en-US" sz="16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6589371" y="1481963"/>
              <a:ext cx="2759581" cy="254335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199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</a:t>
              </a:r>
              <a:endParaRPr lang="en-US" sz="199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000" l="1266" r="9746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9304" y="1569238"/>
              <a:ext cx="1293534" cy="2456078"/>
            </a:xfrm>
            <a:prstGeom prst="rect">
              <a:avLst/>
            </a:prstGeom>
          </p:spPr>
        </p:pic>
        <p:sp>
          <p:nvSpPr>
            <p:cNvPr id="40" name="Rounded Rectangle 39"/>
            <p:cNvSpPr/>
            <p:nvPr/>
          </p:nvSpPr>
          <p:spPr>
            <a:xfrm>
              <a:off x="5966828" y="653568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5973530" y="1082294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980232" y="1511020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5986934" y="1939746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5993636" y="2368472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6000338" y="2797198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6007040" y="3225924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6013742" y="3654650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6020444" y="4123568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6027146" y="4567366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023800" y="4986044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6020454" y="5404722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6017108" y="5838472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6" name="Picture 5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14" y="782586"/>
            <a:ext cx="3419847" cy="388256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3901" y="3156636"/>
            <a:ext cx="1237342" cy="1231614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37021" y="4483632"/>
            <a:ext cx="4381203" cy="769441"/>
          </a:xfrm>
          <a:prstGeom prst="rect">
            <a:avLst/>
          </a:prstGeom>
          <a:noFill/>
          <a:effectLst>
            <a:glow rad="723900">
              <a:srgbClr val="66FFFF">
                <a:alpha val="53000"/>
              </a:srgbClr>
            </a:glow>
            <a:outerShdw blurRad="266700" dist="50800" dir="5400000" algn="ctr" rotWithShape="0">
              <a:schemeClr val="accent4">
                <a:lumMod val="60000"/>
                <a:lumOff val="40000"/>
                <a:alpha val="56000"/>
              </a:schemeClr>
            </a:outerShdw>
            <a:reflection stA="98000" endPos="280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bn-BD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14279" y="5134461"/>
            <a:ext cx="4167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bn-BD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বি,এসসি;বি,এড</a:t>
            </a:r>
            <a:r>
              <a:rPr lang="bn-BD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14278" y="5739225"/>
            <a:ext cx="45769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শ্রীধরগুড়নই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আত্রাই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নওগাঁ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nazhoq71@gmail.com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0" y="70493"/>
            <a:ext cx="934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nn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09424" y="70745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94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385010" y="302945"/>
            <a:ext cx="11317705" cy="6155859"/>
            <a:chOff x="385010" y="302945"/>
            <a:chExt cx="11317705" cy="6155859"/>
          </a:xfrm>
        </p:grpSpPr>
        <p:sp>
          <p:nvSpPr>
            <p:cNvPr id="48" name="Rectangle 47"/>
            <p:cNvSpPr/>
            <p:nvPr/>
          </p:nvSpPr>
          <p:spPr>
            <a:xfrm>
              <a:off x="537410" y="455345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5010" y="399197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384153" y="399198"/>
              <a:ext cx="995380" cy="605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53128" y="302945"/>
              <a:ext cx="10873997" cy="6059606"/>
              <a:chOff x="529065" y="399197"/>
              <a:chExt cx="10873997" cy="6059606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6039492" y="399197"/>
                <a:ext cx="5363570" cy="6059606"/>
                <a:chOff x="6121380" y="491319"/>
                <a:chExt cx="5363570" cy="6059606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6121380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 flipH="1">
                <a:off x="529065" y="399197"/>
                <a:ext cx="5363570" cy="6059606"/>
                <a:chOff x="6097317" y="491319"/>
                <a:chExt cx="5363570" cy="6059606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6097317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5561764" y="67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568466" y="110316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575168" y="153188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5581870" y="196061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5588572" y="238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595274" y="281806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601976" y="324679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5608678" y="367551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5615380" y="414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5622082" y="458823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5618736" y="500691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615390" y="542558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5612044" y="585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8" name="TextBox 97"/>
          <p:cNvSpPr txBox="1"/>
          <p:nvPr/>
        </p:nvSpPr>
        <p:spPr>
          <a:xfrm>
            <a:off x="652539" y="4642845"/>
            <a:ext cx="5609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অজগর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বনের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24472" y="4723056"/>
            <a:ext cx="4764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আমটি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ঝুলে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7" name="Picture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785" y="1215987"/>
            <a:ext cx="3040915" cy="4054553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108" name="Rectangle 107"/>
          <p:cNvSpPr/>
          <p:nvPr/>
        </p:nvSpPr>
        <p:spPr>
          <a:xfrm>
            <a:off x="6441878" y="-31074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43" y="1747953"/>
            <a:ext cx="4594110" cy="3046095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6" name="Rectangle 95"/>
          <p:cNvSpPr/>
          <p:nvPr/>
        </p:nvSpPr>
        <p:spPr>
          <a:xfrm>
            <a:off x="399317" y="-54513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631278" y="834033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অজগর</a:t>
            </a:r>
            <a:endParaRPr lang="en-US" sz="5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9822359" y="792779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C6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endParaRPr lang="en-US" sz="5400" dirty="0">
              <a:solidFill>
                <a:srgbClr val="FC62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834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385010" y="302945"/>
            <a:ext cx="11317705" cy="6155859"/>
            <a:chOff x="385010" y="302945"/>
            <a:chExt cx="11317705" cy="6155859"/>
          </a:xfrm>
        </p:grpSpPr>
        <p:sp>
          <p:nvSpPr>
            <p:cNvPr id="48" name="Rectangle 47"/>
            <p:cNvSpPr/>
            <p:nvPr/>
          </p:nvSpPr>
          <p:spPr>
            <a:xfrm>
              <a:off x="537410" y="455345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5010" y="399197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384153" y="399198"/>
              <a:ext cx="995380" cy="605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53128" y="302945"/>
              <a:ext cx="10873997" cy="6059606"/>
              <a:chOff x="529065" y="399197"/>
              <a:chExt cx="10873997" cy="6059606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6039492" y="399197"/>
                <a:ext cx="5363570" cy="6059606"/>
                <a:chOff x="6121380" y="491319"/>
                <a:chExt cx="5363570" cy="6059606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6121380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 flipH="1">
                <a:off x="529065" y="399197"/>
                <a:ext cx="5363570" cy="6059606"/>
                <a:chOff x="6097317" y="491319"/>
                <a:chExt cx="5363570" cy="6059606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6097317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5561764" y="67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568466" y="110316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575168" y="153188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5581870" y="196061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5588572" y="238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595274" y="281806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601976" y="324679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5608678" y="367551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5615380" y="414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5622082" y="458823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5618736" y="500691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615390" y="542558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5612044" y="585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8" name="TextBox 97"/>
          <p:cNvSpPr txBox="1"/>
          <p:nvPr/>
        </p:nvSpPr>
        <p:spPr>
          <a:xfrm>
            <a:off x="652539" y="4642845"/>
            <a:ext cx="5877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ইঁদুর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খাদ্যে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হানা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24472" y="4723056"/>
            <a:ext cx="5886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ঈগল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পাখির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বিশাল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ডানা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324" y="1859785"/>
            <a:ext cx="4371225" cy="27989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96" name="Rectangle 95"/>
          <p:cNvSpPr/>
          <p:nvPr/>
        </p:nvSpPr>
        <p:spPr>
          <a:xfrm>
            <a:off x="6441878" y="50814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46" y="2123124"/>
            <a:ext cx="3878036" cy="249628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7" name="Rectangle 96"/>
          <p:cNvSpPr/>
          <p:nvPr/>
        </p:nvSpPr>
        <p:spPr>
          <a:xfrm>
            <a:off x="399317" y="27375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631278" y="834033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2A231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ইঁদুর</a:t>
            </a:r>
            <a:endParaRPr lang="en-US" sz="5400" dirty="0">
              <a:solidFill>
                <a:srgbClr val="2A231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822359" y="792779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ঈগল</a:t>
            </a:r>
            <a:endParaRPr lang="en-US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956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385010" y="302945"/>
            <a:ext cx="11317705" cy="6155859"/>
            <a:chOff x="385010" y="302945"/>
            <a:chExt cx="11317705" cy="6155859"/>
          </a:xfrm>
        </p:grpSpPr>
        <p:sp>
          <p:nvSpPr>
            <p:cNvPr id="48" name="Rectangle 47"/>
            <p:cNvSpPr/>
            <p:nvPr/>
          </p:nvSpPr>
          <p:spPr>
            <a:xfrm>
              <a:off x="537410" y="455345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5010" y="399197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384153" y="399198"/>
              <a:ext cx="995380" cy="605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53128" y="302945"/>
              <a:ext cx="10873997" cy="6059606"/>
              <a:chOff x="529065" y="399197"/>
              <a:chExt cx="10873997" cy="6059606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6039492" y="399197"/>
                <a:ext cx="5363570" cy="6059606"/>
                <a:chOff x="6121380" y="491319"/>
                <a:chExt cx="5363570" cy="6059606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6121380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 flipH="1">
                <a:off x="529065" y="399197"/>
                <a:ext cx="5363570" cy="6059606"/>
                <a:chOff x="6097317" y="491319"/>
                <a:chExt cx="5363570" cy="6059606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6097317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5561764" y="67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568466" y="110316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575168" y="153188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5581870" y="196061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5588572" y="238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595274" y="281806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601976" y="324679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5608678" y="367551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5615380" y="414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5622082" y="458823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5618736" y="500691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615390" y="542558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5612044" y="585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8" name="TextBox 97"/>
          <p:cNvSpPr txBox="1"/>
          <p:nvPr/>
        </p:nvSpPr>
        <p:spPr>
          <a:xfrm>
            <a:off x="652539" y="4642845"/>
            <a:ext cx="4764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উট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চলছে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মরুর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দেশে</a:t>
            </a:r>
            <a:endParaRPr lang="en-US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24472" y="4723056"/>
            <a:ext cx="4764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ঊষা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হাসে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পূব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আকাশে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49" y="1721767"/>
            <a:ext cx="4707042" cy="300204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675" y="1435634"/>
            <a:ext cx="4455076" cy="350392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6" name="Rectangle 95"/>
          <p:cNvSpPr/>
          <p:nvPr/>
        </p:nvSpPr>
        <p:spPr>
          <a:xfrm>
            <a:off x="399317" y="-27217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441878" y="-31074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631278" y="834033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C37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উট</a:t>
            </a:r>
            <a:endParaRPr lang="en-US" sz="5400" dirty="0">
              <a:solidFill>
                <a:srgbClr val="C37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9822359" y="792779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ঊষা</a:t>
            </a:r>
            <a:endParaRPr lang="en-US" sz="5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62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385010" y="302945"/>
            <a:ext cx="11317705" cy="6155859"/>
            <a:chOff x="385010" y="302945"/>
            <a:chExt cx="11317705" cy="6155859"/>
          </a:xfrm>
        </p:grpSpPr>
        <p:sp>
          <p:nvSpPr>
            <p:cNvPr id="48" name="Rectangle 47"/>
            <p:cNvSpPr/>
            <p:nvPr/>
          </p:nvSpPr>
          <p:spPr>
            <a:xfrm>
              <a:off x="537410" y="455345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5010" y="399197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384153" y="399198"/>
              <a:ext cx="995380" cy="605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53128" y="302945"/>
              <a:ext cx="10873997" cy="6059606"/>
              <a:chOff x="529065" y="399197"/>
              <a:chExt cx="10873997" cy="6059606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6039492" y="399197"/>
                <a:ext cx="5363570" cy="6059606"/>
                <a:chOff x="6121380" y="491319"/>
                <a:chExt cx="5363570" cy="6059606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6121380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 flipH="1">
                <a:off x="529065" y="399197"/>
                <a:ext cx="5363570" cy="6059606"/>
                <a:chOff x="6097317" y="491319"/>
                <a:chExt cx="5363570" cy="6059606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6097317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5561764" y="67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568466" y="110316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575168" y="153188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5581870" y="196061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5588572" y="238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595274" y="281806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601976" y="324679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5608678" y="367551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5615380" y="414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5622082" y="458823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5618736" y="500691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615390" y="542558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5612044" y="585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8" name="TextBox 97"/>
          <p:cNvSpPr txBox="1"/>
          <p:nvPr/>
        </p:nvSpPr>
        <p:spPr>
          <a:xfrm>
            <a:off x="652539" y="4642845"/>
            <a:ext cx="4764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ঋষি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মশাই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সাজে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24472" y="4723056"/>
            <a:ext cx="4764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একতারা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টুংটাং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বাজ়ে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441878" y="-31074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000" l="1266" r="974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169" y="944322"/>
            <a:ext cx="1975347" cy="375066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744" y="1997373"/>
            <a:ext cx="2434343" cy="28575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9" name="Rectangle 98"/>
          <p:cNvSpPr/>
          <p:nvPr/>
        </p:nvSpPr>
        <p:spPr>
          <a:xfrm>
            <a:off x="399317" y="-54513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ঋ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631278" y="834033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BA6A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ঋষি</a:t>
            </a:r>
            <a:endParaRPr lang="en-US" sz="5400" dirty="0">
              <a:solidFill>
                <a:srgbClr val="BA6A2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306460" y="780340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E51F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একতারা</a:t>
            </a:r>
            <a:endParaRPr lang="en-US" sz="5400" dirty="0">
              <a:solidFill>
                <a:srgbClr val="E51F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318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385010" y="302945"/>
            <a:ext cx="11317705" cy="6155859"/>
            <a:chOff x="385010" y="302945"/>
            <a:chExt cx="11317705" cy="6155859"/>
          </a:xfrm>
        </p:grpSpPr>
        <p:sp>
          <p:nvSpPr>
            <p:cNvPr id="48" name="Rectangle 47"/>
            <p:cNvSpPr/>
            <p:nvPr/>
          </p:nvSpPr>
          <p:spPr>
            <a:xfrm>
              <a:off x="537410" y="455345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5010" y="399197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384153" y="399198"/>
              <a:ext cx="995380" cy="605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53128" y="302945"/>
              <a:ext cx="10873997" cy="6059606"/>
              <a:chOff x="529065" y="399197"/>
              <a:chExt cx="10873997" cy="6059606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6039492" y="399197"/>
                <a:ext cx="5363570" cy="6059606"/>
                <a:chOff x="6121380" y="491319"/>
                <a:chExt cx="5363570" cy="6059606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6121380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 flipH="1">
                <a:off x="529065" y="399197"/>
                <a:ext cx="5363570" cy="6059606"/>
                <a:chOff x="6097317" y="491319"/>
                <a:chExt cx="5363570" cy="6059606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6097317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5561764" y="67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568466" y="110316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575168" y="153188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5581870" y="196061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5588572" y="238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595274" y="281806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601976" y="324679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5608678" y="367551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5615380" y="414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5622082" y="458823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5618736" y="500691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615390" y="542558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5612044" y="585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8" name="TextBox 97"/>
          <p:cNvSpPr txBox="1"/>
          <p:nvPr/>
        </p:nvSpPr>
        <p:spPr>
          <a:xfrm>
            <a:off x="652539" y="4642845"/>
            <a:ext cx="5162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ঐরাবতটি</a:t>
            </a:r>
            <a:r>
              <a:rPr 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বিশাল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724472" y="4723056"/>
            <a:ext cx="5388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ওল</a:t>
            </a:r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খেলে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রান্না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441878" y="-31074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65" y="1655948"/>
            <a:ext cx="3808259" cy="327819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96" name="Rectangle 95"/>
          <p:cNvSpPr/>
          <p:nvPr/>
        </p:nvSpPr>
        <p:spPr>
          <a:xfrm>
            <a:off x="399317" y="-54513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ঐ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36" b="100000" l="0" r="100000">
                        <a14:foregroundMark x1="23849" y1="65275" x2="33176" y2="74457"/>
                        <a14:foregroundMark x1="60213" y1="71285" x2="77332" y2="68614"/>
                        <a14:foregroundMark x1="22904" y1="34224" x2="22904" y2="34224"/>
                        <a14:foregroundMark x1="24911" y1="54758" x2="21960" y2="35225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786" y="1956640"/>
            <a:ext cx="4026019" cy="2847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7" name="TextBox 96"/>
          <p:cNvSpPr txBox="1"/>
          <p:nvPr/>
        </p:nvSpPr>
        <p:spPr>
          <a:xfrm>
            <a:off x="3359499" y="656810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ঐরাবত</a:t>
            </a:r>
            <a:endParaRPr lang="en-US" sz="54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9550580" y="615556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C625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ওল</a:t>
            </a:r>
            <a:endParaRPr lang="en-US" sz="5400" dirty="0">
              <a:solidFill>
                <a:srgbClr val="FC625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504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385010" y="302945"/>
            <a:ext cx="11317705" cy="6155859"/>
            <a:chOff x="385010" y="302945"/>
            <a:chExt cx="11317705" cy="6155859"/>
          </a:xfrm>
        </p:grpSpPr>
        <p:sp>
          <p:nvSpPr>
            <p:cNvPr id="48" name="Rectangle 47"/>
            <p:cNvSpPr/>
            <p:nvPr/>
          </p:nvSpPr>
          <p:spPr>
            <a:xfrm>
              <a:off x="537410" y="455345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385010" y="399197"/>
              <a:ext cx="11165305" cy="5953476"/>
            </a:xfrm>
            <a:prstGeom prst="rect">
              <a:avLst/>
            </a:prstGeom>
            <a:solidFill>
              <a:srgbClr val="FFDE7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5384153" y="399198"/>
              <a:ext cx="995380" cy="605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53128" y="302945"/>
              <a:ext cx="10873997" cy="6059606"/>
              <a:chOff x="529065" y="399197"/>
              <a:chExt cx="10873997" cy="6059606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6039492" y="399197"/>
                <a:ext cx="5363570" cy="6059606"/>
                <a:chOff x="6121380" y="491319"/>
                <a:chExt cx="5363570" cy="6059606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6121380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 flipH="1">
                <a:off x="529065" y="399197"/>
                <a:ext cx="5363570" cy="6059606"/>
                <a:chOff x="6097317" y="491319"/>
                <a:chExt cx="5363570" cy="6059606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6097317" y="491319"/>
                  <a:ext cx="5363570" cy="6059606"/>
                </a:xfrm>
                <a:prstGeom prst="rect">
                  <a:avLst/>
                </a:prstGeom>
                <a:gradFill flip="none" rotWithShape="1">
                  <a:gsLst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100000">
                      <a:schemeClr val="accent4">
                        <a:lumMod val="20000"/>
                        <a:lumOff val="8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6167850" y="6427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6167850" y="10770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6167850" y="15113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6167850" y="19457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6167850" y="23800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6167850" y="28144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6167850" y="32487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6167850" y="36830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6167850" y="411743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6167850" y="455177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6167850" y="498611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167850" y="542045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6167850" y="5854798"/>
                  <a:ext cx="365760" cy="365760"/>
                </a:xfrm>
                <a:prstGeom prst="ellipse">
                  <a:avLst/>
                </a:prstGeom>
                <a:gradFill>
                  <a:gsLst>
                    <a:gs pos="11000">
                      <a:schemeClr val="tx1"/>
                    </a:gs>
                    <a:gs pos="87000">
                      <a:schemeClr val="bg2">
                        <a:lumMod val="90000"/>
                      </a:schemeClr>
                    </a:gs>
                  </a:gsLst>
                  <a:lin ang="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4" name="Rounded Rectangle 53"/>
              <p:cNvSpPr/>
              <p:nvPr/>
            </p:nvSpPr>
            <p:spPr>
              <a:xfrm>
                <a:off x="5561764" y="67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5568466" y="110316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5575168" y="153188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5581870" y="196061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5588572" y="238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5595274" y="281806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5601976" y="324679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5608678" y="3675516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5615380" y="4144434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5622082" y="4588232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5618736" y="5006910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Rounded Rectangle 64"/>
              <p:cNvSpPr/>
              <p:nvPr/>
            </p:nvSpPr>
            <p:spPr>
              <a:xfrm>
                <a:off x="5615390" y="542558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Rounded Rectangle 65"/>
              <p:cNvSpPr/>
              <p:nvPr/>
            </p:nvSpPr>
            <p:spPr>
              <a:xfrm>
                <a:off x="5612044" y="5859338"/>
                <a:ext cx="758651" cy="14450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8000">
                    <a:schemeClr val="tx1"/>
                  </a:gs>
                  <a:gs pos="58000">
                    <a:schemeClr val="accent1">
                      <a:lumMod val="45000"/>
                      <a:lumOff val="55000"/>
                    </a:schemeClr>
                  </a:gs>
                  <a:gs pos="99000">
                    <a:schemeClr val="tx1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98" name="TextBox 97"/>
          <p:cNvSpPr txBox="1"/>
          <p:nvPr/>
        </p:nvSpPr>
        <p:spPr>
          <a:xfrm>
            <a:off x="652539" y="4642845"/>
            <a:ext cx="4764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খাও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সুখ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00728" y="322417"/>
            <a:ext cx="2815389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99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ঔ</a:t>
            </a:r>
            <a:endParaRPr lang="en-US" sz="199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082438" y="707312"/>
            <a:ext cx="5442021" cy="5401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 আ ই ঈ উ ঊ ঋ এ ঐ ও </a:t>
            </a:r>
            <a:r>
              <a:rPr lang="en-US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ঔ</a:t>
            </a:r>
            <a:endParaRPr lang="en-U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74268" y="5426342"/>
            <a:ext cx="47645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তালে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047" y="1940709"/>
            <a:ext cx="3825673" cy="2599779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3438651" y="1011479"/>
            <a:ext cx="2253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C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ঔষধ</a:t>
            </a:r>
            <a:endParaRPr lang="en-US" sz="5400" dirty="0">
              <a:solidFill>
                <a:srgbClr val="C6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73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53128" y="302945"/>
            <a:ext cx="5489220" cy="6059606"/>
            <a:chOff x="553128" y="302945"/>
            <a:chExt cx="5489220" cy="6059606"/>
          </a:xfrm>
        </p:grpSpPr>
        <p:grpSp>
          <p:nvGrpSpPr>
            <p:cNvPr id="53" name="Group 52"/>
            <p:cNvGrpSpPr/>
            <p:nvPr/>
          </p:nvGrpSpPr>
          <p:grpSpPr>
            <a:xfrm flipH="1">
              <a:off x="553128" y="302945"/>
              <a:ext cx="5363570" cy="6059606"/>
              <a:chOff x="6097317" y="491319"/>
              <a:chExt cx="5363570" cy="6059606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6097317" y="491319"/>
                <a:ext cx="5363570" cy="6059606"/>
              </a:xfrm>
              <a:prstGeom prst="rect">
                <a:avLst/>
              </a:prstGeom>
              <a:gradFill flip="none" rotWithShape="1">
                <a:gsLst>
                  <a:gs pos="4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6167850" y="64271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6167850" y="107705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6167850" y="151139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6167850" y="194573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6167850" y="238007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6167850" y="281441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6167850" y="324875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6167850" y="368309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6167850" y="411743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6167850" y="455177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6167850" y="498611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6167850" y="542045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6167850" y="5854798"/>
                <a:ext cx="365760" cy="365760"/>
              </a:xfrm>
              <a:prstGeom prst="ellipse">
                <a:avLst/>
              </a:prstGeom>
              <a:gradFill>
                <a:gsLst>
                  <a:gs pos="11000">
                    <a:schemeClr val="tx1"/>
                  </a:gs>
                  <a:gs pos="87000">
                    <a:schemeClr val="bg2">
                      <a:lumMod val="9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54" name="Rounded Rectangle 53"/>
            <p:cNvSpPr/>
            <p:nvPr/>
          </p:nvSpPr>
          <p:spPr>
            <a:xfrm>
              <a:off x="5585828" y="558318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5592530" y="987044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5599232" y="1415770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5605934" y="1844496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5612636" y="2273222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5619338" y="2701948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5626040" y="3130674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ounded Rectangle 60"/>
            <p:cNvSpPr/>
            <p:nvPr/>
          </p:nvSpPr>
          <p:spPr>
            <a:xfrm>
              <a:off x="5632742" y="3559400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5639444" y="4028318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5646146" y="4472116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5642800" y="4890794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5639454" y="5309472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5636108" y="5743222"/>
              <a:ext cx="396202" cy="15261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000">
                  <a:schemeClr val="tx1"/>
                </a:gs>
                <a:gs pos="58000">
                  <a:schemeClr val="accent1">
                    <a:lumMod val="45000"/>
                    <a:lumOff val="55000"/>
                  </a:schemeClr>
                </a:gs>
                <a:gs pos="99000">
                  <a:schemeClr val="tx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Rounded Rectangle 120"/>
            <p:cNvSpPr/>
            <p:nvPr/>
          </p:nvSpPr>
          <p:spPr>
            <a:xfrm>
              <a:off x="868753" y="613160"/>
              <a:ext cx="4162097" cy="665684"/>
            </a:xfrm>
            <a:prstGeom prst="roundRect">
              <a:avLst>
                <a:gd name="adj" fmla="val 50000"/>
              </a:avLst>
            </a:prstGeom>
            <a:gradFill>
              <a:gsLst>
                <a:gs pos="11000">
                  <a:srgbClr val="C00000"/>
                </a:gs>
                <a:gs pos="87000">
                  <a:srgbClr val="FFFF00"/>
                </a:gs>
              </a:gsLst>
              <a:lin ang="0" scaled="1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স্বরবিজ্ঞান</a:t>
              </a:r>
              <a:endPara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2613548" y="3402080"/>
              <a:ext cx="2831621" cy="275591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16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আ</a:t>
              </a:r>
              <a:endParaRPr lang="en-US" sz="16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784134" y="1361647"/>
              <a:ext cx="2759581" cy="254335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199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</a:t>
              </a:r>
              <a:endParaRPr lang="en-US" sz="199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8000" l="1266" r="9746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4067" y="1448922"/>
              <a:ext cx="1293534" cy="2456078"/>
            </a:xfrm>
            <a:prstGeom prst="rect">
              <a:avLst/>
            </a:prstGeom>
          </p:spPr>
        </p:pic>
      </p:grpSp>
      <p:sp>
        <p:nvSpPr>
          <p:cNvPr id="36" name="TextBox 35"/>
          <p:cNvSpPr txBox="1"/>
          <p:nvPr/>
        </p:nvSpPr>
        <p:spPr>
          <a:xfrm>
            <a:off x="5337601" y="-29348"/>
            <a:ext cx="65458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882" y="1324322"/>
            <a:ext cx="2790816" cy="316842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7734" y="3169031"/>
            <a:ext cx="1237342" cy="123161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283529" y="4483632"/>
            <a:ext cx="4381203" cy="769441"/>
          </a:xfrm>
          <a:prstGeom prst="rect">
            <a:avLst/>
          </a:prstGeom>
          <a:noFill/>
          <a:effectLst>
            <a:glow rad="723900">
              <a:srgbClr val="66FFFF">
                <a:alpha val="53000"/>
              </a:srgbClr>
            </a:glow>
            <a:outerShdw blurRad="266700" dist="50800" dir="5400000" algn="ctr" rotWithShape="0">
              <a:schemeClr val="accent4">
                <a:lumMod val="60000"/>
                <a:lumOff val="40000"/>
                <a:alpha val="56000"/>
              </a:schemeClr>
            </a:outerShdw>
            <a:reflection stA="98000" endPos="280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bn-BD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60787" y="5134461"/>
            <a:ext cx="4167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bn-BD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বি,এসসি;বি,এড</a:t>
            </a:r>
            <a:r>
              <a:rPr lang="bn-BD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60786" y="5739225"/>
            <a:ext cx="45769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শ্রীধরগুড়নই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আত্রাই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নওগাঁ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cs typeface="Angsana New" pitchFamily="18" charset="-34"/>
              </a:rPr>
              <a:t>nazhoq71@gmail.com</a:t>
            </a:r>
          </a:p>
        </p:txBody>
      </p:sp>
    </p:spTree>
    <p:extLst>
      <p:ext uri="{BB962C8B-B14F-4D97-AF65-F5344CB8AC3E}">
        <p14:creationId xmlns:p14="http://schemas.microsoft.com/office/powerpoint/2010/main" val="3749821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122</Words>
  <Application>Microsoft Office PowerPoint</Application>
  <PresentationFormat>Widescreen</PresentationFormat>
  <Paragraphs>51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Angsana New</vt:lpstr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Nazmul</dc:creator>
  <cp:lastModifiedBy>Nazmul</cp:lastModifiedBy>
  <cp:revision>195</cp:revision>
  <dcterms:created xsi:type="dcterms:W3CDTF">2019-10-10T09:45:09Z</dcterms:created>
  <dcterms:modified xsi:type="dcterms:W3CDTF">2019-10-14T17:26:24Z</dcterms:modified>
</cp:coreProperties>
</file>