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0000"/>
    <a:srgbClr val="E51F57"/>
    <a:srgbClr val="BA6A28"/>
    <a:srgbClr val="C3722F"/>
    <a:srgbClr val="D99860"/>
    <a:srgbClr val="B4311F"/>
    <a:srgbClr val="5D7DA4"/>
    <a:srgbClr val="2A2311"/>
    <a:srgbClr val="FC6256"/>
    <a:srgbClr val="FD8D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7188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387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976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65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801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4260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50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503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65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BB9D6-6824-4F33-B23C-822DC395AC7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174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BB9D6-6824-4F33-B23C-822DC395AC7D}" type="datetimeFigureOut">
              <a:rPr lang="en-US" smtClean="0"/>
              <a:t>10/14/2019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785D7-D92A-4980-8D5C-CAA95199A7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88900" y="6552198"/>
            <a:ext cx="1219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Md.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Nazmul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Hoque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(BSc,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BEd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Sreedhargurnai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Dakhil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Madrasha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Atrai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baseline="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Naogaon</a:t>
            </a:r>
            <a:r>
              <a:rPr lang="en-US" sz="1600" baseline="0" dirty="0" smtClean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383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966828" y="399197"/>
            <a:ext cx="5469996" cy="6059606"/>
            <a:chOff x="5966828" y="399197"/>
            <a:chExt cx="5469996" cy="6059606"/>
          </a:xfrm>
        </p:grpSpPr>
        <p:grpSp>
          <p:nvGrpSpPr>
            <p:cNvPr id="18" name="Group 17"/>
            <p:cNvGrpSpPr/>
            <p:nvPr/>
          </p:nvGrpSpPr>
          <p:grpSpPr>
            <a:xfrm>
              <a:off x="6073254" y="399197"/>
              <a:ext cx="5363570" cy="6059606"/>
              <a:chOff x="6073254" y="491319"/>
              <a:chExt cx="5363570" cy="6059606"/>
            </a:xfrm>
          </p:grpSpPr>
          <p:sp>
            <p:nvSpPr>
              <p:cNvPr id="2" name="Rectangle 1"/>
              <p:cNvSpPr/>
              <p:nvPr/>
            </p:nvSpPr>
            <p:spPr>
              <a:xfrm>
                <a:off x="6073254" y="491319"/>
                <a:ext cx="5363570" cy="6059606"/>
              </a:xfrm>
              <a:prstGeom prst="rect">
                <a:avLst/>
              </a:prstGeom>
              <a:gradFill flip="none" rotWithShape="1">
                <a:gsLst>
                  <a:gs pos="4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" name="Oval 2"/>
              <p:cNvSpPr/>
              <p:nvPr/>
            </p:nvSpPr>
            <p:spPr>
              <a:xfrm>
                <a:off x="6167850" y="6427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6167850" y="10770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6167850" y="15113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167850" y="194573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6167850" y="238007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6167850" y="28144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6167850" y="32487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6167850" y="36830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6167850" y="411743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6167850" y="455177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6167850" y="49861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" name="Oval 14"/>
              <p:cNvSpPr/>
              <p:nvPr/>
            </p:nvSpPr>
            <p:spPr>
              <a:xfrm>
                <a:off x="6167850" y="54204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>
                <a:off x="6167850" y="58547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Rounded Rectangle 34"/>
            <p:cNvSpPr/>
            <p:nvPr/>
          </p:nvSpPr>
          <p:spPr>
            <a:xfrm>
              <a:off x="6673990" y="733476"/>
              <a:ext cx="4162097" cy="665684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C00000"/>
                </a:gs>
                <a:gs pos="87000">
                  <a:srgbClr val="FFFF00"/>
                </a:gs>
              </a:gsLst>
              <a:lin ang="0" scaled="1"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স্বরবিজ্ঞান</a:t>
              </a:r>
              <a:endPara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8418785" y="3522396"/>
              <a:ext cx="2831621" cy="275591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589371" y="1481963"/>
              <a:ext cx="2759581" cy="25433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99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endParaRPr lang="en-US" sz="19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000" l="1266" r="974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49304" y="1569238"/>
              <a:ext cx="1293534" cy="2456078"/>
            </a:xfrm>
            <a:prstGeom prst="rect">
              <a:avLst/>
            </a:prstGeom>
          </p:spPr>
        </p:pic>
        <p:sp>
          <p:nvSpPr>
            <p:cNvPr id="40" name="Rounded Rectangle 39"/>
            <p:cNvSpPr/>
            <p:nvPr/>
          </p:nvSpPr>
          <p:spPr>
            <a:xfrm>
              <a:off x="5966828" y="65356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973530" y="108229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5980232" y="1511020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5986934" y="1939746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5993636" y="236847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6000338" y="279719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6007040" y="322592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6013742" y="3654650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6020444" y="412356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6027146" y="4567366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6023800" y="498604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Rounded Rectangle 50"/>
            <p:cNvSpPr/>
            <p:nvPr/>
          </p:nvSpPr>
          <p:spPr>
            <a:xfrm>
              <a:off x="6020454" y="540472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6017108" y="583847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14" y="782586"/>
            <a:ext cx="3419847" cy="3882563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13901" y="3156636"/>
            <a:ext cx="1237342" cy="1231614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637021" y="4483632"/>
            <a:ext cx="4381203" cy="76944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14279" y="5134461"/>
            <a:ext cx="416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বি,এসসি;বি,এড</a:t>
            </a:r>
            <a:r>
              <a:rPr lang="bn-BD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14278" y="5739225"/>
            <a:ext cx="45769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শ্রীধরগুড়নই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আত্রাই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nazhoq71@gmail.com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0" y="70493"/>
            <a:ext cx="93489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nn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809424" y="70745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942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  <p:bldLst>
      <p:bldP spid="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52539" y="4642845"/>
            <a:ext cx="56090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বনের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24472" y="4723056"/>
            <a:ext cx="476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আমটি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ঝুলে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9785" y="1215987"/>
            <a:ext cx="3040915" cy="4054553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108" name="Rectangle 107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543" y="1747953"/>
            <a:ext cx="4594110" cy="304609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3631278" y="834033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অজগর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822359" y="792779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endParaRPr lang="en-US" sz="5400" dirty="0"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834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52539" y="4642845"/>
            <a:ext cx="5877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ইঁদুর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খাদ্যে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হানা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24472" y="4723056"/>
            <a:ext cx="58860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ডানা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324" y="1859785"/>
            <a:ext cx="4371225" cy="279898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6441878" y="5081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246" y="2123124"/>
            <a:ext cx="3878036" cy="249628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7" name="Rectangle 96"/>
          <p:cNvSpPr/>
          <p:nvPr/>
        </p:nvSpPr>
        <p:spPr>
          <a:xfrm>
            <a:off x="399317" y="27375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31278" y="834033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2A231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ইঁদুর</a:t>
            </a:r>
            <a:endParaRPr lang="en-US" sz="5400" dirty="0">
              <a:solidFill>
                <a:srgbClr val="2A231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822359" y="792779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ঈগল</a:t>
            </a:r>
            <a:endParaRPr lang="en-US" sz="54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56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52539" y="4642845"/>
            <a:ext cx="476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চলছে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মরুর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</a:t>
            </a:r>
            <a:endParaRPr lang="en-US" sz="4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24472" y="4723056"/>
            <a:ext cx="476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ঊষা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হাসে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পূব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আকাশে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49" y="1721767"/>
            <a:ext cx="4707042" cy="3002047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6675" y="1435634"/>
            <a:ext cx="4455076" cy="3503927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27217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7" name="Rectangle 96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3631278" y="834033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3722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উট</a:t>
            </a:r>
            <a:endParaRPr lang="en-US" sz="5400" dirty="0">
              <a:solidFill>
                <a:srgbClr val="C3722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9822359" y="792779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ঊষা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624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52539" y="4642845"/>
            <a:ext cx="476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ঋষি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মশাই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সাজে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24472" y="4723056"/>
            <a:ext cx="476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একতারা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টুংটাং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বাজ়ে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97" name="Picture 9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8000" l="1266" r="9746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169" y="944322"/>
            <a:ext cx="1975347" cy="37506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744" y="1997373"/>
            <a:ext cx="2434343" cy="28575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9" name="Rectangle 98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631278" y="834033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BA6A2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ঋষি</a:t>
            </a:r>
            <a:endParaRPr lang="en-US" sz="5400" dirty="0">
              <a:solidFill>
                <a:srgbClr val="BA6A2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9306460" y="780340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E51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একতারা</a:t>
            </a:r>
            <a:endParaRPr lang="en-US" sz="5400" dirty="0">
              <a:solidFill>
                <a:srgbClr val="E51F5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3181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52539" y="4642845"/>
            <a:ext cx="51623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ঐরাবতটি</a:t>
            </a:r>
            <a:r>
              <a:rPr lang="en-US" sz="4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বিশাল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6724472" y="4723056"/>
            <a:ext cx="53883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খেলে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রান্না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4" name="Rectangle 103"/>
          <p:cNvSpPr/>
          <p:nvPr/>
        </p:nvSpPr>
        <p:spPr>
          <a:xfrm>
            <a:off x="6441878" y="-31074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265" y="1655948"/>
            <a:ext cx="3808259" cy="3278191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6" name="Rectangle 95"/>
          <p:cNvSpPr/>
          <p:nvPr/>
        </p:nvSpPr>
        <p:spPr>
          <a:xfrm>
            <a:off x="399317" y="-54513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36" b="100000" l="0" r="100000">
                        <a14:foregroundMark x1="23849" y1="65275" x2="33176" y2="74457"/>
                        <a14:foregroundMark x1="60213" y1="71285" x2="77332" y2="68614"/>
                        <a14:foregroundMark x1="22904" y1="34224" x2="22904" y2="34224"/>
                        <a14:foregroundMark x1="24911" y1="54758" x2="21960" y2="35225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7786" y="1956640"/>
            <a:ext cx="4026019" cy="28472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7" name="TextBox 96"/>
          <p:cNvSpPr txBox="1"/>
          <p:nvPr/>
        </p:nvSpPr>
        <p:spPr>
          <a:xfrm>
            <a:off x="3359499" y="656810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ঐরাবত</a:t>
            </a:r>
            <a:endParaRPr lang="en-US" sz="5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9550580" y="615556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C625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</a:t>
            </a:r>
            <a:endParaRPr lang="en-US" sz="5400" dirty="0">
              <a:solidFill>
                <a:srgbClr val="FC625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504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385010" y="302945"/>
            <a:ext cx="11317705" cy="6155859"/>
            <a:chOff x="385010" y="302945"/>
            <a:chExt cx="11317705" cy="6155859"/>
          </a:xfrm>
        </p:grpSpPr>
        <p:sp>
          <p:nvSpPr>
            <p:cNvPr id="48" name="Rectangle 47"/>
            <p:cNvSpPr/>
            <p:nvPr/>
          </p:nvSpPr>
          <p:spPr>
            <a:xfrm>
              <a:off x="537410" y="455345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385010" y="399197"/>
              <a:ext cx="11165305" cy="5953476"/>
            </a:xfrm>
            <a:prstGeom prst="rect">
              <a:avLst/>
            </a:prstGeom>
            <a:solidFill>
              <a:srgbClr val="FFDE75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5384153" y="399198"/>
              <a:ext cx="995380" cy="605960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1" name="Group 50"/>
            <p:cNvGrpSpPr/>
            <p:nvPr/>
          </p:nvGrpSpPr>
          <p:grpSpPr>
            <a:xfrm>
              <a:off x="553128" y="302945"/>
              <a:ext cx="10873997" cy="6059606"/>
              <a:chOff x="529065" y="399197"/>
              <a:chExt cx="10873997" cy="6059606"/>
            </a:xfrm>
          </p:grpSpPr>
          <p:grpSp>
            <p:nvGrpSpPr>
              <p:cNvPr id="52" name="Group 51"/>
              <p:cNvGrpSpPr/>
              <p:nvPr/>
            </p:nvGrpSpPr>
            <p:grpSpPr>
              <a:xfrm>
                <a:off x="6039492" y="399197"/>
                <a:ext cx="5363570" cy="6059606"/>
                <a:chOff x="6121380" y="491319"/>
                <a:chExt cx="5363570" cy="6059606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6121380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Oval 81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Oval 82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4" name="Oval 83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Oval 84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Oval 85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0" name="Oval 89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1" name="Oval 90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2" name="Oval 91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94" name="Oval 93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53" name="Group 52"/>
              <p:cNvGrpSpPr/>
              <p:nvPr/>
            </p:nvGrpSpPr>
            <p:grpSpPr>
              <a:xfrm flipH="1">
                <a:off x="529065" y="399197"/>
                <a:ext cx="5363570" cy="6059606"/>
                <a:chOff x="6097317" y="491319"/>
                <a:chExt cx="5363570" cy="6059606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6097317" y="491319"/>
                  <a:ext cx="5363570" cy="6059606"/>
                </a:xfrm>
                <a:prstGeom prst="rect">
                  <a:avLst/>
                </a:prstGeom>
                <a:gradFill flip="none" rotWithShape="1">
                  <a:gsLst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chemeClr val="accent4">
                        <a:lumMod val="20000"/>
                        <a:lumOff val="80000"/>
                      </a:schemeClr>
                    </a:gs>
                  </a:gsLst>
                  <a:lin ang="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6167850" y="6427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6167850" y="10770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167850" y="15113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1" name="Oval 70"/>
                <p:cNvSpPr/>
                <p:nvPr/>
              </p:nvSpPr>
              <p:spPr>
                <a:xfrm>
                  <a:off x="6167850" y="19457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2" name="Oval 71"/>
                <p:cNvSpPr/>
                <p:nvPr/>
              </p:nvSpPr>
              <p:spPr>
                <a:xfrm>
                  <a:off x="6167850" y="23800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3" name="Oval 72"/>
                <p:cNvSpPr/>
                <p:nvPr/>
              </p:nvSpPr>
              <p:spPr>
                <a:xfrm>
                  <a:off x="6167850" y="28144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4" name="Oval 73"/>
                <p:cNvSpPr/>
                <p:nvPr/>
              </p:nvSpPr>
              <p:spPr>
                <a:xfrm>
                  <a:off x="6167850" y="32487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5" name="Oval 74"/>
                <p:cNvSpPr/>
                <p:nvPr/>
              </p:nvSpPr>
              <p:spPr>
                <a:xfrm>
                  <a:off x="6167850" y="36830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6" name="Oval 75"/>
                <p:cNvSpPr/>
                <p:nvPr/>
              </p:nvSpPr>
              <p:spPr>
                <a:xfrm>
                  <a:off x="6167850" y="411743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6167850" y="455177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167850" y="498611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Oval 78"/>
                <p:cNvSpPr/>
                <p:nvPr/>
              </p:nvSpPr>
              <p:spPr>
                <a:xfrm>
                  <a:off x="6167850" y="542045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Oval 79"/>
                <p:cNvSpPr/>
                <p:nvPr/>
              </p:nvSpPr>
              <p:spPr>
                <a:xfrm>
                  <a:off x="6167850" y="5854798"/>
                  <a:ext cx="365760" cy="365760"/>
                </a:xfrm>
                <a:prstGeom prst="ellipse">
                  <a:avLst/>
                </a:prstGeom>
                <a:gradFill>
                  <a:gsLst>
                    <a:gs pos="11000">
                      <a:schemeClr val="tx1"/>
                    </a:gs>
                    <a:gs pos="87000">
                      <a:schemeClr val="bg2">
                        <a:lumMod val="9000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>
                <a:off x="5561764" y="67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>
                <a:off x="5568466" y="110316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>
                <a:off x="5575168" y="153188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>
                <a:off x="5581870" y="196061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Rounded Rectangle 57"/>
              <p:cNvSpPr/>
              <p:nvPr/>
            </p:nvSpPr>
            <p:spPr>
              <a:xfrm>
                <a:off x="5588572" y="238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9" name="Rounded Rectangle 58"/>
              <p:cNvSpPr/>
              <p:nvPr/>
            </p:nvSpPr>
            <p:spPr>
              <a:xfrm>
                <a:off x="5595274" y="281806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0" name="Rounded Rectangle 59"/>
              <p:cNvSpPr/>
              <p:nvPr/>
            </p:nvSpPr>
            <p:spPr>
              <a:xfrm>
                <a:off x="5601976" y="324679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1" name="Rounded Rectangle 60"/>
              <p:cNvSpPr/>
              <p:nvPr/>
            </p:nvSpPr>
            <p:spPr>
              <a:xfrm>
                <a:off x="5608678" y="3675516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2" name="Rounded Rectangle 61"/>
              <p:cNvSpPr/>
              <p:nvPr/>
            </p:nvSpPr>
            <p:spPr>
              <a:xfrm>
                <a:off x="5615380" y="4144434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3" name="Rounded Rectangle 62"/>
              <p:cNvSpPr/>
              <p:nvPr/>
            </p:nvSpPr>
            <p:spPr>
              <a:xfrm>
                <a:off x="5622082" y="4588232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4" name="Rounded Rectangle 63"/>
              <p:cNvSpPr/>
              <p:nvPr/>
            </p:nvSpPr>
            <p:spPr>
              <a:xfrm>
                <a:off x="5618736" y="5006910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5" name="Rounded Rectangle 64"/>
              <p:cNvSpPr/>
              <p:nvPr/>
            </p:nvSpPr>
            <p:spPr>
              <a:xfrm>
                <a:off x="5615390" y="542558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6" name="Rounded Rectangle 65"/>
              <p:cNvSpPr/>
              <p:nvPr/>
            </p:nvSpPr>
            <p:spPr>
              <a:xfrm>
                <a:off x="5612044" y="5859338"/>
                <a:ext cx="758651" cy="144506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8000">
                    <a:schemeClr val="tx1"/>
                  </a:gs>
                  <a:gs pos="58000">
                    <a:schemeClr val="accent1">
                      <a:lumMod val="45000"/>
                      <a:lumOff val="55000"/>
                    </a:schemeClr>
                  </a:gs>
                  <a:gs pos="99000">
                    <a:schemeClr val="tx1"/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98" name="TextBox 97"/>
          <p:cNvSpPr txBox="1"/>
          <p:nvPr/>
        </p:nvSpPr>
        <p:spPr>
          <a:xfrm>
            <a:off x="652539" y="4642845"/>
            <a:ext cx="476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খাও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সুখ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0" name="Rectangle 99"/>
          <p:cNvSpPr/>
          <p:nvPr/>
        </p:nvSpPr>
        <p:spPr>
          <a:xfrm>
            <a:off x="400728" y="322417"/>
            <a:ext cx="2815389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endParaRPr lang="en-US" sz="199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96" name="Rectangle 95"/>
          <p:cNvSpPr/>
          <p:nvPr/>
        </p:nvSpPr>
        <p:spPr>
          <a:xfrm>
            <a:off x="6082438" y="707312"/>
            <a:ext cx="5442021" cy="54014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 আ ই ঈ উ ঊ ঋ এ ঐ ও </a:t>
            </a:r>
            <a:r>
              <a:rPr lang="en-US" sz="115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</a:t>
            </a:r>
            <a:endParaRPr lang="en-US" sz="115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774268" y="5426342"/>
            <a:ext cx="47645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পড়ব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তালে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47" y="1940709"/>
            <a:ext cx="3825673" cy="2599779"/>
          </a:xfrm>
          <a:prstGeom prst="rect">
            <a:avLst/>
          </a:prstGeom>
        </p:spPr>
      </p:pic>
      <p:sp>
        <p:nvSpPr>
          <p:cNvPr id="97" name="TextBox 96"/>
          <p:cNvSpPr txBox="1"/>
          <p:nvPr/>
        </p:nvSpPr>
        <p:spPr>
          <a:xfrm>
            <a:off x="3438651" y="1011479"/>
            <a:ext cx="225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C6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ঔষধ</a:t>
            </a:r>
            <a:endParaRPr lang="en-US" sz="5400" dirty="0">
              <a:solidFill>
                <a:srgbClr val="C6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173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53128" y="302945"/>
            <a:ext cx="5489220" cy="6059606"/>
            <a:chOff x="553128" y="302945"/>
            <a:chExt cx="5489220" cy="6059606"/>
          </a:xfrm>
        </p:grpSpPr>
        <p:grpSp>
          <p:nvGrpSpPr>
            <p:cNvPr id="53" name="Group 52"/>
            <p:cNvGrpSpPr/>
            <p:nvPr/>
          </p:nvGrpSpPr>
          <p:grpSpPr>
            <a:xfrm flipH="1">
              <a:off x="553128" y="302945"/>
              <a:ext cx="5363570" cy="6059606"/>
              <a:chOff x="6097317" y="491319"/>
              <a:chExt cx="5363570" cy="6059606"/>
            </a:xfrm>
          </p:grpSpPr>
          <p:sp>
            <p:nvSpPr>
              <p:cNvPr id="67" name="Rectangle 66"/>
              <p:cNvSpPr/>
              <p:nvPr/>
            </p:nvSpPr>
            <p:spPr>
              <a:xfrm>
                <a:off x="6097317" y="491319"/>
                <a:ext cx="5363570" cy="6059606"/>
              </a:xfrm>
              <a:prstGeom prst="rect">
                <a:avLst/>
              </a:prstGeom>
              <a:gradFill flip="none" rotWithShape="1">
                <a:gsLst>
                  <a:gs pos="4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20000"/>
                      <a:lumOff val="8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6167850" y="6427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Oval 68"/>
              <p:cNvSpPr/>
              <p:nvPr/>
            </p:nvSpPr>
            <p:spPr>
              <a:xfrm>
                <a:off x="6167850" y="10770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Oval 69"/>
              <p:cNvSpPr/>
              <p:nvPr/>
            </p:nvSpPr>
            <p:spPr>
              <a:xfrm>
                <a:off x="6167850" y="15113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1" name="Oval 70"/>
              <p:cNvSpPr/>
              <p:nvPr/>
            </p:nvSpPr>
            <p:spPr>
              <a:xfrm>
                <a:off x="6167850" y="194573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2" name="Oval 71"/>
              <p:cNvSpPr/>
              <p:nvPr/>
            </p:nvSpPr>
            <p:spPr>
              <a:xfrm>
                <a:off x="6167850" y="238007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Oval 72"/>
              <p:cNvSpPr/>
              <p:nvPr/>
            </p:nvSpPr>
            <p:spPr>
              <a:xfrm>
                <a:off x="6167850" y="28144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6167850" y="32487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6167850" y="36830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167850" y="411743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Oval 76"/>
              <p:cNvSpPr/>
              <p:nvPr/>
            </p:nvSpPr>
            <p:spPr>
              <a:xfrm>
                <a:off x="6167850" y="455177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6167850" y="498611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Oval 78"/>
              <p:cNvSpPr/>
              <p:nvPr/>
            </p:nvSpPr>
            <p:spPr>
              <a:xfrm>
                <a:off x="6167850" y="542045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Oval 79"/>
              <p:cNvSpPr/>
              <p:nvPr/>
            </p:nvSpPr>
            <p:spPr>
              <a:xfrm>
                <a:off x="6167850" y="5854798"/>
                <a:ext cx="365760" cy="365760"/>
              </a:xfrm>
              <a:prstGeom prst="ellipse">
                <a:avLst/>
              </a:prstGeom>
              <a:gradFill>
                <a:gsLst>
                  <a:gs pos="11000">
                    <a:schemeClr val="tx1"/>
                  </a:gs>
                  <a:gs pos="87000">
                    <a:schemeClr val="bg2">
                      <a:lumMod val="90000"/>
                    </a:schemeClr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4" name="Rounded Rectangle 53"/>
            <p:cNvSpPr/>
            <p:nvPr/>
          </p:nvSpPr>
          <p:spPr>
            <a:xfrm>
              <a:off x="5585828" y="55831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5592530" y="98704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5599232" y="1415770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Rounded Rectangle 56"/>
            <p:cNvSpPr/>
            <p:nvPr/>
          </p:nvSpPr>
          <p:spPr>
            <a:xfrm>
              <a:off x="5605934" y="1844496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5612636" y="227322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5619338" y="270194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5626040" y="313067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5632742" y="3559400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Rounded Rectangle 61"/>
            <p:cNvSpPr/>
            <p:nvPr/>
          </p:nvSpPr>
          <p:spPr>
            <a:xfrm>
              <a:off x="5639444" y="4028318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5646146" y="4472116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Rounded Rectangle 63"/>
            <p:cNvSpPr/>
            <p:nvPr/>
          </p:nvSpPr>
          <p:spPr>
            <a:xfrm>
              <a:off x="5642800" y="4890794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Rounded Rectangle 64"/>
            <p:cNvSpPr/>
            <p:nvPr/>
          </p:nvSpPr>
          <p:spPr>
            <a:xfrm>
              <a:off x="5639454" y="530947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Rounded Rectangle 65"/>
            <p:cNvSpPr/>
            <p:nvPr/>
          </p:nvSpPr>
          <p:spPr>
            <a:xfrm>
              <a:off x="5636108" y="5743222"/>
              <a:ext cx="396202" cy="152612"/>
            </a:xfrm>
            <a:prstGeom prst="roundRect">
              <a:avLst>
                <a:gd name="adj" fmla="val 50000"/>
              </a:avLst>
            </a:prstGeom>
            <a:gradFill flip="none" rotWithShape="1">
              <a:gsLst>
                <a:gs pos="8000">
                  <a:schemeClr val="tx1"/>
                </a:gs>
                <a:gs pos="58000">
                  <a:schemeClr val="accent1">
                    <a:lumMod val="45000"/>
                    <a:lumOff val="55000"/>
                  </a:schemeClr>
                </a:gs>
                <a:gs pos="99000">
                  <a:schemeClr val="tx1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Rounded Rectangle 120"/>
            <p:cNvSpPr/>
            <p:nvPr/>
          </p:nvSpPr>
          <p:spPr>
            <a:xfrm>
              <a:off x="868753" y="613160"/>
              <a:ext cx="4162097" cy="665684"/>
            </a:xfrm>
            <a:prstGeom prst="roundRect">
              <a:avLst>
                <a:gd name="adj" fmla="val 50000"/>
              </a:avLst>
            </a:prstGeom>
            <a:gradFill>
              <a:gsLst>
                <a:gs pos="11000">
                  <a:srgbClr val="C00000"/>
                </a:gs>
                <a:gs pos="87000">
                  <a:srgbClr val="FFFF00"/>
                </a:gs>
              </a:gsLst>
              <a:lin ang="0" scaled="1"/>
            </a:gra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স্বরবিজ্ঞান</a:t>
              </a:r>
              <a:endParaRPr lang="en-US" sz="36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2613548" y="3402080"/>
              <a:ext cx="2831621" cy="275591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66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আ</a:t>
              </a:r>
              <a:endParaRPr lang="en-US" sz="16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23" name="Oval 122"/>
            <p:cNvSpPr/>
            <p:nvPr/>
          </p:nvSpPr>
          <p:spPr>
            <a:xfrm>
              <a:off x="784134" y="1361647"/>
              <a:ext cx="2759581" cy="254335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r>
                <a:rPr lang="en-US" sz="199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অ</a:t>
              </a:r>
              <a:endParaRPr lang="en-US" sz="199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0" b="98000" l="1266" r="974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44067" y="1448922"/>
              <a:ext cx="1293534" cy="2456078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5337601" y="-29348"/>
            <a:ext cx="65458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882" y="1324322"/>
            <a:ext cx="2790816" cy="316842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67734" y="3169031"/>
            <a:ext cx="1237342" cy="123161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7283529" y="4483632"/>
            <a:ext cx="4381203" cy="769441"/>
          </a:xfrm>
          <a:prstGeom prst="rect">
            <a:avLst/>
          </a:prstGeom>
          <a:noFill/>
          <a:effectLst>
            <a:glow rad="723900">
              <a:srgbClr val="66FFFF">
                <a:alpha val="53000"/>
              </a:srgbClr>
            </a:glow>
            <a:outerShdw blurRad="266700" dist="50800" dir="5400000" algn="ctr" rotWithShape="0">
              <a:schemeClr val="accent4">
                <a:lumMod val="60000"/>
                <a:lumOff val="40000"/>
                <a:alpha val="56000"/>
              </a:schemeClr>
            </a:outerShdw>
            <a:reflection stA="98000" endPos="28000" dist="508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নাজমুল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260787" y="5134461"/>
            <a:ext cx="4167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সহকারী </a:t>
            </a:r>
            <a:r>
              <a:rPr lang="bn-BD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বি,এসসি;বি,এড</a:t>
            </a:r>
            <a:r>
              <a:rPr lang="bn-BD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260786" y="5739225"/>
            <a:ext cx="457696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শ্রীধরগুড়নই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মাদ্রাসা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আত্রাই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gsana New" pitchFamily="18" charset="-34"/>
                <a:cs typeface="Angsana New" pitchFamily="18" charset="-34"/>
              </a:rPr>
              <a:t>nazhoq71@gmail.com</a:t>
            </a:r>
          </a:p>
        </p:txBody>
      </p:sp>
    </p:spTree>
    <p:extLst>
      <p:ext uri="{BB962C8B-B14F-4D97-AF65-F5344CB8AC3E}">
        <p14:creationId xmlns:p14="http://schemas.microsoft.com/office/powerpoint/2010/main" val="3749821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122</Words>
  <Application>Microsoft Office PowerPoint</Application>
  <PresentationFormat>Widescreen</PresentationFormat>
  <Paragraphs>51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Angsana New</vt:lpstr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Nazmul</dc:creator>
  <cp:lastModifiedBy>Nazmul</cp:lastModifiedBy>
  <cp:revision>195</cp:revision>
  <dcterms:created xsi:type="dcterms:W3CDTF">2019-10-10T09:45:09Z</dcterms:created>
  <dcterms:modified xsi:type="dcterms:W3CDTF">2019-10-14T17:26:24Z</dcterms:modified>
</cp:coreProperties>
</file>