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8" r:id="rId3"/>
    <p:sldId id="259" r:id="rId4"/>
    <p:sldId id="264" r:id="rId5"/>
    <p:sldId id="278" r:id="rId6"/>
    <p:sldId id="279" r:id="rId7"/>
    <p:sldId id="262" r:id="rId8"/>
    <p:sldId id="280" r:id="rId9"/>
    <p:sldId id="272" r:id="rId10"/>
    <p:sldId id="274" r:id="rId11"/>
    <p:sldId id="273" r:id="rId12"/>
    <p:sldId id="266" r:id="rId13"/>
    <p:sldId id="276" r:id="rId14"/>
    <p:sldId id="267" r:id="rId15"/>
    <p:sldId id="268" r:id="rId16"/>
    <p:sldId id="269" r:id="rId17"/>
    <p:sldId id="265" r:id="rId18"/>
    <p:sldId id="281" r:id="rId19"/>
    <p:sldId id="282" r:id="rId20"/>
    <p:sldId id="260" r:id="rId21"/>
    <p:sldId id="284" r:id="rId22"/>
    <p:sldId id="261" r:id="rId23"/>
    <p:sldId id="285" r:id="rId24"/>
    <p:sldId id="287" r:id="rId25"/>
    <p:sldId id="286" r:id="rId26"/>
    <p:sldId id="263" r:id="rId27"/>
    <p:sldId id="288" r:id="rId28"/>
    <p:sldId id="27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9E95505C-A06D-4790-BD4E-4B31D09F69BC}">
          <p14:sldIdLst>
            <p14:sldId id="256"/>
            <p14:sldId id="258"/>
            <p14:sldId id="259"/>
            <p14:sldId id="264"/>
            <p14:sldId id="278"/>
            <p14:sldId id="279"/>
            <p14:sldId id="262"/>
            <p14:sldId id="280"/>
            <p14:sldId id="272"/>
            <p14:sldId id="274"/>
            <p14:sldId id="273"/>
            <p14:sldId id="266"/>
            <p14:sldId id="276"/>
            <p14:sldId id="267"/>
            <p14:sldId id="268"/>
            <p14:sldId id="269"/>
            <p14:sldId id="265"/>
            <p14:sldId id="281"/>
            <p14:sldId id="282"/>
            <p14:sldId id="260"/>
            <p14:sldId id="284"/>
            <p14:sldId id="261"/>
            <p14:sldId id="285"/>
            <p14:sldId id="287"/>
            <p14:sldId id="286"/>
            <p14:sldId id="263"/>
            <p14:sldId id="288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FFAF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12184-51B8-413A-97B4-468CA2EA0CAE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990A3-71EB-4DB0-BE11-40711F0F2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336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990A3-71EB-4DB0-BE11-40711F0F280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548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990A3-71EB-4DB0-BE11-40711F0F280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661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jpg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11" Type="http://schemas.openxmlformats.org/officeDocument/2006/relationships/image" Target="../media/image11.jpg"/><Relationship Id="rId5" Type="http://schemas.openxmlformats.org/officeDocument/2006/relationships/image" Target="../media/image5.jpg"/><Relationship Id="rId10" Type="http://schemas.openxmlformats.org/officeDocument/2006/relationships/image" Target="../media/image10.jp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385479" y="700869"/>
            <a:ext cx="1676400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02040"/>
            <a:ext cx="3048000" cy="30480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096000" y="18339"/>
            <a:ext cx="3048000" cy="3048000"/>
          </a:xfrm>
          <a:prstGeom prst="rect">
            <a:avLst/>
          </a:prstGeom>
        </p:spPr>
      </p:pic>
      <p:sp>
        <p:nvSpPr>
          <p:cNvPr id="3" name="Flowchart: Punched Tape 2"/>
          <p:cNvSpPr/>
          <p:nvPr/>
        </p:nvSpPr>
        <p:spPr>
          <a:xfrm>
            <a:off x="1189560" y="1752600"/>
            <a:ext cx="6929721" cy="2971800"/>
          </a:xfrm>
          <a:prstGeom prst="flowChartPunchedTape">
            <a:avLst/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3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186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100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620000" y="18339"/>
            <a:ext cx="1524000" cy="1524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0"/>
            <a:ext cx="1524000" cy="152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0" y="0"/>
            <a:ext cx="152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620000" y="5334000"/>
            <a:ext cx="1524000" cy="1524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066800"/>
            <a:ext cx="6172200" cy="3886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8" name="Rectangle 7"/>
          <p:cNvSpPr/>
          <p:nvPr/>
        </p:nvSpPr>
        <p:spPr>
          <a:xfrm>
            <a:off x="2590800" y="5181600"/>
            <a:ext cx="3352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কাঠের চাকা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19500" y="576779"/>
            <a:ext cx="1676400" cy="3704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ছবিতে ক্লিক করুন</a:t>
            </a:r>
            <a:endParaRPr lang="en-US" sz="2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24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620000" y="18339"/>
            <a:ext cx="1524000" cy="1524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0"/>
            <a:ext cx="1524000" cy="152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0" y="0"/>
            <a:ext cx="152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620000" y="5334000"/>
            <a:ext cx="1524000" cy="1524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18698" y="5727376"/>
            <a:ext cx="7924800" cy="749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এঁটেল মাটির চাক হাতে নিয়ে টিপে টিপে এই পুতুল বানানো হয়।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683321"/>
            <a:ext cx="4114799" cy="35209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9" name="Rectangle 8"/>
          <p:cNvSpPr/>
          <p:nvPr/>
        </p:nvSpPr>
        <p:spPr>
          <a:xfrm>
            <a:off x="3375538" y="4729645"/>
            <a:ext cx="1635745" cy="599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টেপা পুতুল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64760" y="5389106"/>
            <a:ext cx="1257300" cy="3382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ক্লিক করুন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57684" y="285586"/>
            <a:ext cx="1676400" cy="3704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ছবিতে ক্লিক করুন</a:t>
            </a:r>
            <a:endParaRPr lang="en-US" sz="2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74306" y="4331024"/>
            <a:ext cx="3657600" cy="3704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ছবিতে কী দেখা যায়?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76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620000" y="18339"/>
            <a:ext cx="1524000" cy="1524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3" y="5333999"/>
            <a:ext cx="1524000" cy="152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0" y="0"/>
            <a:ext cx="152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620000" y="5334000"/>
            <a:ext cx="1524000" cy="1524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542340"/>
            <a:ext cx="3967507" cy="329479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42340"/>
            <a:ext cx="3993534" cy="329479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8" name="Rectangle 7"/>
          <p:cNvSpPr/>
          <p:nvPr/>
        </p:nvSpPr>
        <p:spPr>
          <a:xfrm>
            <a:off x="729018" y="5105400"/>
            <a:ext cx="35052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জামাই-বউ</a:t>
            </a: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76800" y="5105400"/>
            <a:ext cx="35052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মাটির পুতুল</a:t>
            </a: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86200" y="152400"/>
            <a:ext cx="1905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ক্লিক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করুন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51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620000" y="18339"/>
            <a:ext cx="1524000" cy="1524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0"/>
            <a:ext cx="1524000" cy="152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0" y="0"/>
            <a:ext cx="152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620000" y="5334000"/>
            <a:ext cx="1524000" cy="1524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533334"/>
            <a:ext cx="4909213" cy="327083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7" name="Rectangle 6"/>
          <p:cNvSpPr/>
          <p:nvPr/>
        </p:nvSpPr>
        <p:spPr>
          <a:xfrm>
            <a:off x="2971800" y="3911434"/>
            <a:ext cx="2793242" cy="8320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নাগরদোলা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00200" y="5629986"/>
            <a:ext cx="6019800" cy="9232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নাগরদোলা ক্যাঁচর ক্যাঁচর শব্দ করে।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57399" y="533333"/>
            <a:ext cx="4909213" cy="32708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ক্লিক করুন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46394" y="4759941"/>
            <a:ext cx="1044054" cy="4813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ক্লিক করুন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6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620000" y="18339"/>
            <a:ext cx="1524000" cy="1524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0"/>
            <a:ext cx="1524000" cy="1524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0" y="0"/>
            <a:ext cx="1524000" cy="1524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620000" y="5334000"/>
            <a:ext cx="1524000" cy="1524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106451"/>
            <a:ext cx="4320280" cy="297491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106451"/>
            <a:ext cx="4191000" cy="297491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6" name="Rectangle 15"/>
          <p:cNvSpPr/>
          <p:nvPr/>
        </p:nvSpPr>
        <p:spPr>
          <a:xfrm>
            <a:off x="571500" y="4313604"/>
            <a:ext cx="35052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মাটির পেয়ালা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9200" y="4351527"/>
            <a:ext cx="35052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নকশা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09900" y="228334"/>
            <a:ext cx="28194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ছবিতে ক্লিক করুন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26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620000" y="18339"/>
            <a:ext cx="1524000" cy="1524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0"/>
            <a:ext cx="1524000" cy="152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0" y="0"/>
            <a:ext cx="152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620000" y="5334000"/>
            <a:ext cx="1524000" cy="1524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524000"/>
            <a:ext cx="4792824" cy="3505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8" name="Rectangle 7"/>
          <p:cNvSpPr/>
          <p:nvPr/>
        </p:nvSpPr>
        <p:spPr>
          <a:xfrm>
            <a:off x="2819400" y="5105400"/>
            <a:ext cx="35052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শখের হাঁড়ি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09900" y="228334"/>
            <a:ext cx="28194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ছবিতে ক্লিক করুন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76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620000" y="18339"/>
            <a:ext cx="1524000" cy="1524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0"/>
            <a:ext cx="1524000" cy="152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0" y="0"/>
            <a:ext cx="152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620000" y="5334000"/>
            <a:ext cx="1524000" cy="1524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04" y="1066800"/>
            <a:ext cx="4318196" cy="207218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066801"/>
            <a:ext cx="4208283" cy="316969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8" name="Rectangle 7"/>
          <p:cNvSpPr/>
          <p:nvPr/>
        </p:nvSpPr>
        <p:spPr>
          <a:xfrm>
            <a:off x="457200" y="3398292"/>
            <a:ext cx="35052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কলসি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67400" y="4397991"/>
            <a:ext cx="2209800" cy="838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মটকা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279596" y="4523664"/>
            <a:ext cx="5842196" cy="10975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বিভিন্ন রঙের ফুল ও পাতার ছবি আঁকা।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09900" y="228334"/>
            <a:ext cx="28194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ছবিতে ক্লিক করুন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68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620000" y="18339"/>
            <a:ext cx="1524000" cy="1524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0"/>
            <a:ext cx="1524000" cy="152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0" y="0"/>
            <a:ext cx="152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620000" y="5334000"/>
            <a:ext cx="1524000" cy="1524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81200" y="228600"/>
            <a:ext cx="5486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শব্দের অর্থগুলো জেনে নিই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2290" y="1236262"/>
            <a:ext cx="1901587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শখ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57600" y="1158497"/>
            <a:ext cx="4572000" cy="11980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মনের ইচ্ছা।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2356515"/>
            <a:ext cx="1905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নকশা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57599" y="2369237"/>
            <a:ext cx="4572001" cy="12107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রেখা দিয়ে আঁকা ছবি।</a:t>
            </a:r>
            <a:endParaRPr lang="en-US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362200" y="1693462"/>
            <a:ext cx="958755" cy="795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362200" y="2813715"/>
            <a:ext cx="95875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657600" y="3579977"/>
            <a:ext cx="4572001" cy="13730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এঁটেল মাটির চাক হাতে নিয়ে টিপে টিপে যে পুতুল তৈরি করা হয়।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" y="3704867"/>
            <a:ext cx="1905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টেপা পুতুল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362199" y="4099302"/>
            <a:ext cx="958755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724" y="1158498"/>
            <a:ext cx="4281414" cy="3970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13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620000" y="18339"/>
            <a:ext cx="1524000" cy="1524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0"/>
            <a:ext cx="1524000" cy="152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0" y="0"/>
            <a:ext cx="152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620000" y="5334000"/>
            <a:ext cx="1524000" cy="1524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4800" y="685800"/>
            <a:ext cx="8534400" cy="525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457200" y="1219201"/>
            <a:ext cx="8077200" cy="4114798"/>
          </a:xfrm>
          <a:prstGeom prst="fram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শিক্ষকের আদর্শ পাঠ</a:t>
            </a:r>
          </a:p>
          <a:p>
            <a:pPr algn="ctr"/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পাঠ্য বইয়ের ৩৮ পৃষ্টা খোল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9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autoRev="1" fill="remov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autoRev="1" fill="remov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0" autoRev="1" fill="remov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remov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620000" y="18339"/>
            <a:ext cx="1524000" cy="1524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0"/>
            <a:ext cx="1524000" cy="152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0" y="0"/>
            <a:ext cx="152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620000" y="5334000"/>
            <a:ext cx="1524000" cy="1524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66800" y="2886429"/>
            <a:ext cx="65532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 নিরব পাঠ</a:t>
            </a:r>
            <a:endParaRPr lang="en-US" sz="6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89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620000" y="18339"/>
            <a:ext cx="1524000" cy="1524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0"/>
            <a:ext cx="1524000" cy="152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0" y="0"/>
            <a:ext cx="152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620000" y="5334000"/>
            <a:ext cx="1524000" cy="1524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324100" y="457200"/>
            <a:ext cx="44958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উপস্থাপনায়</a:t>
            </a: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3678" y="1786221"/>
            <a:ext cx="3962400" cy="32766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56078" y="1786221"/>
            <a:ext cx="3962400" cy="32766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 ৫ম।</a:t>
            </a:r>
          </a:p>
          <a:p>
            <a:pPr algn="ctr"/>
            <a:r>
              <a:rPr lang="bn-BD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বাংলা।</a:t>
            </a:r>
          </a:p>
          <a:p>
            <a:pPr algn="ctr"/>
            <a:r>
              <a:rPr lang="bn-BD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মিনিট।</a:t>
            </a:r>
          </a:p>
          <a:p>
            <a:pPr algn="ctr"/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5084" y="2577155"/>
            <a:ext cx="4004625" cy="1747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এ,এফ,এম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বেনজির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হক</a:t>
            </a:r>
            <a:endParaRPr lang="bn-BD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pPr algn="ctr"/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কেটরা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সরকারি </a:t>
            </a:r>
            <a:r>
              <a:rPr lang="bn-BD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প্রাথমিক বিদ্যালয়।</a:t>
            </a:r>
          </a:p>
          <a:p>
            <a:pPr algn="ctr"/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বিরামপুর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দিনাজপুর</a:t>
            </a: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০১৭১৬৮৮৪৫৫১</a:t>
            </a:r>
          </a:p>
        </p:txBody>
      </p:sp>
    </p:spTree>
    <p:extLst>
      <p:ext uri="{BB962C8B-B14F-4D97-AF65-F5344CB8AC3E}">
        <p14:creationId xmlns:p14="http://schemas.microsoft.com/office/powerpoint/2010/main" val="51180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620000" y="18339"/>
            <a:ext cx="1524000" cy="1524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0"/>
            <a:ext cx="1524000" cy="152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0" y="0"/>
            <a:ext cx="152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620000" y="5334000"/>
            <a:ext cx="1524000" cy="152400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2514600" y="1542340"/>
            <a:ext cx="4191000" cy="333446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41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620000" y="18339"/>
            <a:ext cx="1524000" cy="1524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0"/>
            <a:ext cx="1524000" cy="152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0" y="0"/>
            <a:ext cx="152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620000" y="5334000"/>
            <a:ext cx="1524000" cy="1524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8600" y="329324"/>
            <a:ext cx="4244454" cy="6172200"/>
          </a:xfrm>
          <a:prstGeom prst="rect">
            <a:avLst/>
          </a:prstGeom>
          <a:solidFill>
            <a:schemeClr val="bg1"/>
          </a:solidFill>
          <a:ln>
            <a:solidFill>
              <a:srgbClr val="6DFF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 নং-০১</a:t>
            </a:r>
          </a:p>
          <a:p>
            <a:pPr algn="ctr"/>
            <a:endParaRPr lang="bn-BD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প্রাচীন শিল্প কোনটি?বৈশাখি মেলায় কী কী জিনিষ পাওয়া যায় তার একটি তালিকা তৈরি কর।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49254" y="329324"/>
            <a:ext cx="4335438" cy="6172200"/>
          </a:xfrm>
          <a:prstGeom prst="rect">
            <a:avLst/>
          </a:prstGeom>
          <a:solidFill>
            <a:schemeClr val="bg1"/>
          </a:solidFill>
          <a:ln>
            <a:solidFill>
              <a:srgbClr val="6DFF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নং-০২</a:t>
            </a:r>
          </a:p>
          <a:p>
            <a:pPr algn="ctr"/>
            <a:endPara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BD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মৃৎ শিল্পের প্রধান উপাদান কী?কয়েকটি মৃৎশিল্পের নাম উল্লেখ কর।</a:t>
            </a:r>
            <a:endParaRPr lang="bn-BD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91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620000" y="18339"/>
            <a:ext cx="1524000" cy="1524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0"/>
            <a:ext cx="1524000" cy="152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0" y="0"/>
            <a:ext cx="152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620000" y="5334000"/>
            <a:ext cx="1524000" cy="15240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514600" y="1542340"/>
            <a:ext cx="4191000" cy="333446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96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620000" y="18339"/>
            <a:ext cx="1524000" cy="1524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0"/>
            <a:ext cx="1524000" cy="152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0" y="0"/>
            <a:ext cx="152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620000" y="5334000"/>
            <a:ext cx="1524000" cy="1524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828800" y="1360721"/>
            <a:ext cx="1676400" cy="4967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 চারুশিল্প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33900" y="1367115"/>
            <a:ext cx="1676400" cy="4967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কারুশিল্প</a:t>
            </a:r>
            <a:endParaRPr lang="bn-BD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28800" y="1871801"/>
            <a:ext cx="1676400" cy="4967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 হস্তশিল্প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33900" y="1869242"/>
            <a:ext cx="1676400" cy="4967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মৃৎশিল্প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85800" y="914400"/>
            <a:ext cx="7772400" cy="4967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মাটির তৈরি শিল্পকর্মকে আমরা কী বলী?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76400" y="3229897"/>
            <a:ext cx="1676400" cy="4967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মাটি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381500" y="3236291"/>
            <a:ext cx="1676400" cy="4967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endParaRPr lang="bn-BD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676400" y="3740977"/>
            <a:ext cx="1676400" cy="4967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বালি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381500" y="3738418"/>
            <a:ext cx="1676400" cy="4967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আগুন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33400" y="2783576"/>
            <a:ext cx="7772400" cy="4967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মৃৎ শিল্পের প্রধান উপকরণ কী?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676400" y="5301938"/>
            <a:ext cx="2057400" cy="4967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 </a:t>
            </a:r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দোআঁশ মাটি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381500" y="5308332"/>
            <a:ext cx="1676400" cy="4967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কাদামাটি</a:t>
            </a:r>
            <a:endParaRPr lang="bn-BD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676400" y="5813018"/>
            <a:ext cx="1676400" cy="4967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 এঁটেল মাটি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381500" y="5810459"/>
            <a:ext cx="1676400" cy="4967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বেলেমাটি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33400" y="4855617"/>
            <a:ext cx="7772400" cy="4967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কোন মাটি মৃৎশিল্পের জন্য উপযোগী?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112058"/>
            <a:ext cx="41148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 উত্তরটি নির্ণয় করি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86400" y="212413"/>
            <a:ext cx="2514600" cy="5342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ক,খ,গ,ঘ-তে ক্লীক করুন</a:t>
            </a:r>
            <a:endParaRPr lang="en-US" sz="2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03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8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1" fill="hold">
                      <p:stCondLst>
                        <p:cond delay="0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30" grpId="0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620000" y="18339"/>
            <a:ext cx="1524000" cy="1524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0"/>
            <a:ext cx="1524000" cy="152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0" y="0"/>
            <a:ext cx="152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620000" y="5334000"/>
            <a:ext cx="1524000" cy="1524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828800" y="381000"/>
            <a:ext cx="5715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দাগ দেয়া শব্দগুলোর বিপরীত শব্দ লিখে বাক্যগুলো পুনরায় লিখ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3676" y="1905000"/>
            <a:ext cx="8763000" cy="403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শখের যেকোন জিনিষই তো কুৎসিত।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 সব সময় বাসি  খাবার খায়।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দেশের সবচেয়ে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নবীন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শিল্প হচ্ছে মৃৎশিল্প।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    মাটি টিপে টিপে এসব পুতুল বানানো হয়।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দরকার     নোংরা     এঁটেল মাটি।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114800" y="3124200"/>
            <a:ext cx="10668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09800" y="3657600"/>
            <a:ext cx="6858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886200" y="4038600"/>
            <a:ext cx="7620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846161" y="4572000"/>
            <a:ext cx="449239" cy="40943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09800" y="5105400"/>
            <a:ext cx="68580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114800" y="2751162"/>
            <a:ext cx="1250476" cy="4306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সুন্দর।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0" y="3665562"/>
            <a:ext cx="914400" cy="533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প্রাচীন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209800" y="3222718"/>
            <a:ext cx="784462" cy="4564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তাজা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8116" y="4204294"/>
            <a:ext cx="914400" cy="4306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নরম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652516" y="4634906"/>
            <a:ext cx="1624084" cy="533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পরিষ্কার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37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17" grpId="0" animBg="1"/>
      <p:bldP spid="2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620000" y="18339"/>
            <a:ext cx="1524000" cy="1524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0"/>
            <a:ext cx="1524000" cy="152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0" y="0"/>
            <a:ext cx="152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620000" y="5334000"/>
            <a:ext cx="1524000" cy="1524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828800" y="381000"/>
            <a:ext cx="5715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 কথায় প্রকাশ কর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905000"/>
            <a:ext cx="8763000" cy="403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মাটির তৈরি শিল্পকর্ম---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 দিয়ে আঁকা ছবি---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 আগে দেখা যায়নি---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নরম মাটি দিয়ে বানানো পুতুল--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620000" y="18339"/>
            <a:ext cx="1524000" cy="1524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0"/>
            <a:ext cx="1524000" cy="152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0" y="0"/>
            <a:ext cx="152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620000" y="5334000"/>
            <a:ext cx="1524000" cy="15240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514600" y="1542340"/>
            <a:ext cx="4191000" cy="333446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পরিকল্পিত কাজ ও </a:t>
            </a:r>
          </a:p>
          <a:p>
            <a:pPr algn="ctr"/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সমাপ্তি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57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620000" y="18339"/>
            <a:ext cx="1524000" cy="1524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0"/>
            <a:ext cx="1524000" cy="152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0" y="0"/>
            <a:ext cx="152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620000" y="5334000"/>
            <a:ext cx="1524000" cy="1524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85800" y="1219200"/>
            <a:ext cx="7696200" cy="426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পরিষ্কার এঁটেল মাটি দিয়ে যেকোন ধরনের একটি পুতুল তৈরি করে নিয়ে আসবে।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85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620000" y="18339"/>
            <a:ext cx="1524000" cy="1524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0"/>
            <a:ext cx="1524000" cy="152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0" y="0"/>
            <a:ext cx="152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620000" y="5334000"/>
            <a:ext cx="1524000" cy="152400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952499" y="2266950"/>
            <a:ext cx="2247900" cy="2100262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endParaRPr lang="en-US" sz="13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524437" y="2247900"/>
            <a:ext cx="2124076" cy="2138362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</a:t>
            </a:r>
            <a:endParaRPr lang="en-US" sz="13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986462" y="2247900"/>
            <a:ext cx="2119314" cy="2100262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endParaRPr lang="en-US" sz="13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1" t="42221" r="33705" b="31112"/>
          <a:stretch/>
        </p:blipFill>
        <p:spPr>
          <a:xfrm>
            <a:off x="933881" y="2227428"/>
            <a:ext cx="2285135" cy="222884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1" t="42221" r="33705" b="31112"/>
          <a:stretch/>
        </p:blipFill>
        <p:spPr>
          <a:xfrm>
            <a:off x="3437331" y="2247900"/>
            <a:ext cx="2211182" cy="21893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1" t="42221" r="33705" b="31112"/>
          <a:stretch/>
        </p:blipFill>
        <p:spPr>
          <a:xfrm>
            <a:off x="5866828" y="2210417"/>
            <a:ext cx="2350060" cy="222681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9830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0" presetClass="exit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0" presetClass="exit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620000" y="18339"/>
            <a:ext cx="1524000" cy="1524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0"/>
            <a:ext cx="1524000" cy="152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0" y="0"/>
            <a:ext cx="1542340" cy="15423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620000" y="5334000"/>
            <a:ext cx="1524000" cy="1524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8600" y="1676399"/>
            <a:ext cx="2100085" cy="746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4932" y="2590800"/>
            <a:ext cx="8354136" cy="3657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পাঠ্যাংশটুকু শুনে বুঝতে পারবে।</a:t>
            </a:r>
          </a:p>
          <a:p>
            <a:r>
              <a:rPr lang="bn-BD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২।পাঠ্যাংশটুকুর মূলভাব নিজের ভাষায় বলতে পারবে।</a:t>
            </a:r>
          </a:p>
          <a:p>
            <a:r>
              <a:rPr lang="bn-BD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পাঠ্যাংশটুকু শুদ্ধ উচ্চারণে পড়তে পারবে।</a:t>
            </a:r>
          </a:p>
          <a:p>
            <a:r>
              <a:rPr lang="bn-BD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৪।পাঠ্যাংশে ব্যবহৃত শব্দ বিভিন্ন ভাবে লিখে প্রকাশ করতে পারবে। </a:t>
            </a:r>
          </a:p>
          <a:p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14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620000" y="18339"/>
            <a:ext cx="1524000" cy="1524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0"/>
            <a:ext cx="1524000" cy="152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0" y="0"/>
            <a:ext cx="152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620000" y="5334000"/>
            <a:ext cx="1524000" cy="15240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124200" y="1761770"/>
            <a:ext cx="3543300" cy="303883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আবেগ সৃষ্টি</a:t>
            </a:r>
          </a:p>
          <a:p>
            <a:pPr algn="ctr"/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</a:p>
          <a:p>
            <a:pPr algn="ctr"/>
            <a:r>
              <a:rPr lang="bn-BD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ঘোষনা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44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660069"/>
              </p:ext>
            </p:extLst>
          </p:nvPr>
        </p:nvGraphicFramePr>
        <p:xfrm>
          <a:off x="4114800" y="3043238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Packager Shell Object" showAsIcon="1" r:id="rId3" imgW="914400" imgH="771480" progId="Package">
                  <p:embed/>
                </p:oleObj>
              </mc:Choice>
              <mc:Fallback>
                <p:oleObj name="Packager Shell Object" showAsIcon="1" r:id="rId3" imgW="914400" imgH="7714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4800" y="3043238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1371600" y="838200"/>
            <a:ext cx="65532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ভিডিওটি দেখি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620000" y="18339"/>
            <a:ext cx="1524000" cy="1524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0"/>
            <a:ext cx="1524000" cy="1524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0" y="0"/>
            <a:ext cx="1524000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620000" y="533400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35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620000" y="18339"/>
            <a:ext cx="1524000" cy="1524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0"/>
            <a:ext cx="1524000" cy="1524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0" y="0"/>
            <a:ext cx="1524000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620000" y="5334000"/>
            <a:ext cx="1524000" cy="1524000"/>
          </a:xfrm>
          <a:prstGeom prst="rect">
            <a:avLst/>
          </a:prstGeom>
        </p:spPr>
      </p:pic>
      <p:sp>
        <p:nvSpPr>
          <p:cNvPr id="10" name="Freeform 9"/>
          <p:cNvSpPr/>
          <p:nvPr/>
        </p:nvSpPr>
        <p:spPr>
          <a:xfrm>
            <a:off x="4148919" y="4776716"/>
            <a:ext cx="818866" cy="354842"/>
          </a:xfrm>
          <a:custGeom>
            <a:avLst/>
            <a:gdLst>
              <a:gd name="connsiteX0" fmla="*/ 0 w 818866"/>
              <a:gd name="connsiteY0" fmla="*/ 54591 h 354842"/>
              <a:gd name="connsiteX1" fmla="*/ 150126 w 818866"/>
              <a:gd name="connsiteY1" fmla="*/ 95535 h 354842"/>
              <a:gd name="connsiteX2" fmla="*/ 191069 w 818866"/>
              <a:gd name="connsiteY2" fmla="*/ 122830 h 354842"/>
              <a:gd name="connsiteX3" fmla="*/ 272956 w 818866"/>
              <a:gd name="connsiteY3" fmla="*/ 163774 h 354842"/>
              <a:gd name="connsiteX4" fmla="*/ 300251 w 818866"/>
              <a:gd name="connsiteY4" fmla="*/ 204717 h 354842"/>
              <a:gd name="connsiteX5" fmla="*/ 368490 w 818866"/>
              <a:gd name="connsiteY5" fmla="*/ 272956 h 354842"/>
              <a:gd name="connsiteX6" fmla="*/ 395785 w 818866"/>
              <a:gd name="connsiteY6" fmla="*/ 354842 h 354842"/>
              <a:gd name="connsiteX7" fmla="*/ 491320 w 818866"/>
              <a:gd name="connsiteY7" fmla="*/ 232012 h 354842"/>
              <a:gd name="connsiteX8" fmla="*/ 518615 w 818866"/>
              <a:gd name="connsiteY8" fmla="*/ 191069 h 354842"/>
              <a:gd name="connsiteX9" fmla="*/ 641445 w 818866"/>
              <a:gd name="connsiteY9" fmla="*/ 109183 h 354842"/>
              <a:gd name="connsiteX10" fmla="*/ 723332 w 818866"/>
              <a:gd name="connsiteY10" fmla="*/ 54591 h 354842"/>
              <a:gd name="connsiteX11" fmla="*/ 764275 w 818866"/>
              <a:gd name="connsiteY11" fmla="*/ 27296 h 354842"/>
              <a:gd name="connsiteX12" fmla="*/ 818866 w 818866"/>
              <a:gd name="connsiteY12" fmla="*/ 0 h 354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8866" h="354842">
                <a:moveTo>
                  <a:pt x="0" y="54591"/>
                </a:moveTo>
                <a:cubicBezTo>
                  <a:pt x="36624" y="61916"/>
                  <a:pt x="120441" y="75745"/>
                  <a:pt x="150126" y="95535"/>
                </a:cubicBezTo>
                <a:cubicBezTo>
                  <a:pt x="163774" y="104633"/>
                  <a:pt x="176398" y="115495"/>
                  <a:pt x="191069" y="122830"/>
                </a:cubicBezTo>
                <a:cubicBezTo>
                  <a:pt x="304074" y="179333"/>
                  <a:pt x="155619" y="85550"/>
                  <a:pt x="272956" y="163774"/>
                </a:cubicBezTo>
                <a:cubicBezTo>
                  <a:pt x="282054" y="177422"/>
                  <a:pt x="288653" y="193119"/>
                  <a:pt x="300251" y="204717"/>
                </a:cubicBezTo>
                <a:cubicBezTo>
                  <a:pt x="347564" y="252030"/>
                  <a:pt x="339374" y="207445"/>
                  <a:pt x="368490" y="272956"/>
                </a:cubicBezTo>
                <a:cubicBezTo>
                  <a:pt x="380175" y="299248"/>
                  <a:pt x="395785" y="354842"/>
                  <a:pt x="395785" y="354842"/>
                </a:cubicBezTo>
                <a:cubicBezTo>
                  <a:pt x="459926" y="290703"/>
                  <a:pt x="426023" y="329958"/>
                  <a:pt x="491320" y="232012"/>
                </a:cubicBezTo>
                <a:cubicBezTo>
                  <a:pt x="500418" y="218364"/>
                  <a:pt x="504967" y="200167"/>
                  <a:pt x="518615" y="191069"/>
                </a:cubicBezTo>
                <a:lnTo>
                  <a:pt x="641445" y="109183"/>
                </a:lnTo>
                <a:lnTo>
                  <a:pt x="723332" y="54591"/>
                </a:lnTo>
                <a:cubicBezTo>
                  <a:pt x="736980" y="45493"/>
                  <a:pt x="749604" y="34631"/>
                  <a:pt x="764275" y="27296"/>
                </a:cubicBezTo>
                <a:lnTo>
                  <a:pt x="818866" y="0"/>
                </a:lnTo>
              </a:path>
            </a:pathLst>
          </a:cu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531057" y="1992573"/>
            <a:ext cx="122830" cy="3821373"/>
          </a:xfrm>
          <a:custGeom>
            <a:avLst/>
            <a:gdLst>
              <a:gd name="connsiteX0" fmla="*/ 81886 w 122830"/>
              <a:gd name="connsiteY0" fmla="*/ 3821373 h 3821373"/>
              <a:gd name="connsiteX1" fmla="*/ 40943 w 122830"/>
              <a:gd name="connsiteY1" fmla="*/ 3712191 h 3821373"/>
              <a:gd name="connsiteX2" fmla="*/ 13647 w 122830"/>
              <a:gd name="connsiteY2" fmla="*/ 3630305 h 3821373"/>
              <a:gd name="connsiteX3" fmla="*/ 0 w 122830"/>
              <a:gd name="connsiteY3" fmla="*/ 3248167 h 3821373"/>
              <a:gd name="connsiteX4" fmla="*/ 40943 w 122830"/>
              <a:gd name="connsiteY4" fmla="*/ 3002508 h 3821373"/>
              <a:gd name="connsiteX5" fmla="*/ 68239 w 122830"/>
              <a:gd name="connsiteY5" fmla="*/ 2961564 h 3821373"/>
              <a:gd name="connsiteX6" fmla="*/ 95534 w 122830"/>
              <a:gd name="connsiteY6" fmla="*/ 2811439 h 3821373"/>
              <a:gd name="connsiteX7" fmla="*/ 109182 w 122830"/>
              <a:gd name="connsiteY7" fmla="*/ 2729552 h 3821373"/>
              <a:gd name="connsiteX8" fmla="*/ 122830 w 122830"/>
              <a:gd name="connsiteY8" fmla="*/ 2634018 h 3821373"/>
              <a:gd name="connsiteX9" fmla="*/ 109182 w 122830"/>
              <a:gd name="connsiteY9" fmla="*/ 2374711 h 3821373"/>
              <a:gd name="connsiteX10" fmla="*/ 81886 w 122830"/>
              <a:gd name="connsiteY10" fmla="*/ 2292824 h 3821373"/>
              <a:gd name="connsiteX11" fmla="*/ 68239 w 122830"/>
              <a:gd name="connsiteY11" fmla="*/ 2197290 h 3821373"/>
              <a:gd name="connsiteX12" fmla="*/ 40943 w 122830"/>
              <a:gd name="connsiteY12" fmla="*/ 2115403 h 3821373"/>
              <a:gd name="connsiteX13" fmla="*/ 54591 w 122830"/>
              <a:gd name="connsiteY13" fmla="*/ 1187355 h 3821373"/>
              <a:gd name="connsiteX14" fmla="*/ 81886 w 122830"/>
              <a:gd name="connsiteY14" fmla="*/ 1037230 h 3821373"/>
              <a:gd name="connsiteX15" fmla="*/ 95534 w 122830"/>
              <a:gd name="connsiteY15" fmla="*/ 887105 h 3821373"/>
              <a:gd name="connsiteX16" fmla="*/ 109182 w 122830"/>
              <a:gd name="connsiteY16" fmla="*/ 764275 h 3821373"/>
              <a:gd name="connsiteX17" fmla="*/ 95534 w 122830"/>
              <a:gd name="connsiteY17" fmla="*/ 122830 h 3821373"/>
              <a:gd name="connsiteX18" fmla="*/ 81886 w 122830"/>
              <a:gd name="connsiteY18" fmla="*/ 81887 h 3821373"/>
              <a:gd name="connsiteX19" fmla="*/ 68239 w 122830"/>
              <a:gd name="connsiteY19" fmla="*/ 0 h 3821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2830" h="3821373">
                <a:moveTo>
                  <a:pt x="81886" y="3821373"/>
                </a:moveTo>
                <a:cubicBezTo>
                  <a:pt x="49534" y="3659603"/>
                  <a:pt x="92058" y="3827198"/>
                  <a:pt x="40943" y="3712191"/>
                </a:cubicBezTo>
                <a:cubicBezTo>
                  <a:pt x="29257" y="3685899"/>
                  <a:pt x="13647" y="3630305"/>
                  <a:pt x="13647" y="3630305"/>
                </a:cubicBezTo>
                <a:cubicBezTo>
                  <a:pt x="9098" y="3502926"/>
                  <a:pt x="0" y="3375628"/>
                  <a:pt x="0" y="3248167"/>
                </a:cubicBezTo>
                <a:cubicBezTo>
                  <a:pt x="0" y="3207199"/>
                  <a:pt x="4746" y="3056803"/>
                  <a:pt x="40943" y="3002508"/>
                </a:cubicBezTo>
                <a:lnTo>
                  <a:pt x="68239" y="2961564"/>
                </a:lnTo>
                <a:cubicBezTo>
                  <a:pt x="94997" y="2881286"/>
                  <a:pt x="76243" y="2946471"/>
                  <a:pt x="95534" y="2811439"/>
                </a:cubicBezTo>
                <a:cubicBezTo>
                  <a:pt x="99447" y="2784045"/>
                  <a:pt x="104974" y="2756902"/>
                  <a:pt x="109182" y="2729552"/>
                </a:cubicBezTo>
                <a:cubicBezTo>
                  <a:pt x="114073" y="2697758"/>
                  <a:pt x="118281" y="2665863"/>
                  <a:pt x="122830" y="2634018"/>
                </a:cubicBezTo>
                <a:cubicBezTo>
                  <a:pt x="118281" y="2547582"/>
                  <a:pt x="119495" y="2460650"/>
                  <a:pt x="109182" y="2374711"/>
                </a:cubicBezTo>
                <a:cubicBezTo>
                  <a:pt x="105754" y="2346144"/>
                  <a:pt x="81886" y="2292824"/>
                  <a:pt x="81886" y="2292824"/>
                </a:cubicBezTo>
                <a:cubicBezTo>
                  <a:pt x="77337" y="2260979"/>
                  <a:pt x="75472" y="2228634"/>
                  <a:pt x="68239" y="2197290"/>
                </a:cubicBezTo>
                <a:cubicBezTo>
                  <a:pt x="61769" y="2169255"/>
                  <a:pt x="40943" y="2115403"/>
                  <a:pt x="40943" y="2115403"/>
                </a:cubicBezTo>
                <a:cubicBezTo>
                  <a:pt x="45492" y="1806054"/>
                  <a:pt x="42851" y="1496515"/>
                  <a:pt x="54591" y="1187355"/>
                </a:cubicBezTo>
                <a:cubicBezTo>
                  <a:pt x="56521" y="1136530"/>
                  <a:pt x="75014" y="1087626"/>
                  <a:pt x="81886" y="1037230"/>
                </a:cubicBezTo>
                <a:cubicBezTo>
                  <a:pt x="88675" y="987443"/>
                  <a:pt x="90534" y="937104"/>
                  <a:pt x="95534" y="887105"/>
                </a:cubicBezTo>
                <a:cubicBezTo>
                  <a:pt x="99633" y="846114"/>
                  <a:pt x="104633" y="805218"/>
                  <a:pt x="109182" y="764275"/>
                </a:cubicBezTo>
                <a:cubicBezTo>
                  <a:pt x="104633" y="550460"/>
                  <a:pt x="104082" y="336523"/>
                  <a:pt x="95534" y="122830"/>
                </a:cubicBezTo>
                <a:cubicBezTo>
                  <a:pt x="94959" y="108456"/>
                  <a:pt x="85375" y="95843"/>
                  <a:pt x="81886" y="81887"/>
                </a:cubicBezTo>
                <a:cubicBezTo>
                  <a:pt x="67347" y="23729"/>
                  <a:pt x="68239" y="33993"/>
                  <a:pt x="68239" y="0"/>
                </a:cubicBezTo>
              </a:path>
            </a:pathLst>
          </a:cu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258101" y="810801"/>
            <a:ext cx="791571" cy="1251869"/>
          </a:xfrm>
          <a:custGeom>
            <a:avLst/>
            <a:gdLst>
              <a:gd name="connsiteX0" fmla="*/ 313899 w 791571"/>
              <a:gd name="connsiteY0" fmla="*/ 1195420 h 1251869"/>
              <a:gd name="connsiteX1" fmla="*/ 95535 w 791571"/>
              <a:gd name="connsiteY1" fmla="*/ 1168124 h 1251869"/>
              <a:gd name="connsiteX2" fmla="*/ 54592 w 791571"/>
              <a:gd name="connsiteY2" fmla="*/ 1154477 h 1251869"/>
              <a:gd name="connsiteX3" fmla="*/ 40944 w 791571"/>
              <a:gd name="connsiteY3" fmla="*/ 1113533 h 1251869"/>
              <a:gd name="connsiteX4" fmla="*/ 0 w 791571"/>
              <a:gd name="connsiteY4" fmla="*/ 1031647 h 1251869"/>
              <a:gd name="connsiteX5" fmla="*/ 13648 w 791571"/>
              <a:gd name="connsiteY5" fmla="*/ 676805 h 1251869"/>
              <a:gd name="connsiteX6" fmla="*/ 40944 w 791571"/>
              <a:gd name="connsiteY6" fmla="*/ 594918 h 1251869"/>
              <a:gd name="connsiteX7" fmla="*/ 68239 w 791571"/>
              <a:gd name="connsiteY7" fmla="*/ 513032 h 1251869"/>
              <a:gd name="connsiteX8" fmla="*/ 81887 w 791571"/>
              <a:gd name="connsiteY8" fmla="*/ 472089 h 1251869"/>
              <a:gd name="connsiteX9" fmla="*/ 163774 w 791571"/>
              <a:gd name="connsiteY9" fmla="*/ 403850 h 1251869"/>
              <a:gd name="connsiteX10" fmla="*/ 245660 w 791571"/>
              <a:gd name="connsiteY10" fmla="*/ 362906 h 1251869"/>
              <a:gd name="connsiteX11" fmla="*/ 286603 w 791571"/>
              <a:gd name="connsiteY11" fmla="*/ 335611 h 1251869"/>
              <a:gd name="connsiteX12" fmla="*/ 395786 w 791571"/>
              <a:gd name="connsiteY12" fmla="*/ 212781 h 1251869"/>
              <a:gd name="connsiteX13" fmla="*/ 409433 w 791571"/>
              <a:gd name="connsiteY13" fmla="*/ 171838 h 1251869"/>
              <a:gd name="connsiteX14" fmla="*/ 436729 w 791571"/>
              <a:gd name="connsiteY14" fmla="*/ 253724 h 1251869"/>
              <a:gd name="connsiteX15" fmla="*/ 423081 w 791571"/>
              <a:gd name="connsiteY15" fmla="*/ 376554 h 1251869"/>
              <a:gd name="connsiteX16" fmla="*/ 450377 w 791571"/>
              <a:gd name="connsiteY16" fmla="*/ 335611 h 1251869"/>
              <a:gd name="connsiteX17" fmla="*/ 464024 w 791571"/>
              <a:gd name="connsiteY17" fmla="*/ 281020 h 1251869"/>
              <a:gd name="connsiteX18" fmla="*/ 518615 w 791571"/>
              <a:gd name="connsiteY18" fmla="*/ 35360 h 1251869"/>
              <a:gd name="connsiteX19" fmla="*/ 545911 w 791571"/>
              <a:gd name="connsiteY19" fmla="*/ 130895 h 1251869"/>
              <a:gd name="connsiteX20" fmla="*/ 559559 w 791571"/>
              <a:gd name="connsiteY20" fmla="*/ 226429 h 1251869"/>
              <a:gd name="connsiteX21" fmla="*/ 545911 w 791571"/>
              <a:gd name="connsiteY21" fmla="*/ 362906 h 1251869"/>
              <a:gd name="connsiteX22" fmla="*/ 532263 w 791571"/>
              <a:gd name="connsiteY22" fmla="*/ 403850 h 1251869"/>
              <a:gd name="connsiteX23" fmla="*/ 573206 w 791571"/>
              <a:gd name="connsiteY23" fmla="*/ 253724 h 1251869"/>
              <a:gd name="connsiteX24" fmla="*/ 614150 w 791571"/>
              <a:gd name="connsiteY24" fmla="*/ 212781 h 1251869"/>
              <a:gd name="connsiteX25" fmla="*/ 641445 w 791571"/>
              <a:gd name="connsiteY25" fmla="*/ 431145 h 1251869"/>
              <a:gd name="connsiteX26" fmla="*/ 655093 w 791571"/>
              <a:gd name="connsiteY26" fmla="*/ 513032 h 1251869"/>
              <a:gd name="connsiteX27" fmla="*/ 709684 w 791571"/>
              <a:gd name="connsiteY27" fmla="*/ 594918 h 1251869"/>
              <a:gd name="connsiteX28" fmla="*/ 723332 w 791571"/>
              <a:gd name="connsiteY28" fmla="*/ 635862 h 1251869"/>
              <a:gd name="connsiteX29" fmla="*/ 750627 w 791571"/>
              <a:gd name="connsiteY29" fmla="*/ 690453 h 1251869"/>
              <a:gd name="connsiteX30" fmla="*/ 777923 w 791571"/>
              <a:gd name="connsiteY30" fmla="*/ 813283 h 1251869"/>
              <a:gd name="connsiteX31" fmla="*/ 791571 w 791571"/>
              <a:gd name="connsiteY31" fmla="*/ 854226 h 1251869"/>
              <a:gd name="connsiteX32" fmla="*/ 777923 w 791571"/>
              <a:gd name="connsiteY32" fmla="*/ 1086238 h 1251869"/>
              <a:gd name="connsiteX33" fmla="*/ 764275 w 791571"/>
              <a:gd name="connsiteY33" fmla="*/ 1140829 h 1251869"/>
              <a:gd name="connsiteX34" fmla="*/ 682389 w 791571"/>
              <a:gd name="connsiteY34" fmla="*/ 1195420 h 1251869"/>
              <a:gd name="connsiteX35" fmla="*/ 641445 w 791571"/>
              <a:gd name="connsiteY35" fmla="*/ 1222715 h 1251869"/>
              <a:gd name="connsiteX36" fmla="*/ 313899 w 791571"/>
              <a:gd name="connsiteY36" fmla="*/ 1250011 h 1251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791571" h="1251869">
                <a:moveTo>
                  <a:pt x="313899" y="1195420"/>
                </a:moveTo>
                <a:cubicBezTo>
                  <a:pt x="241111" y="1186321"/>
                  <a:pt x="167992" y="1179564"/>
                  <a:pt x="95535" y="1168124"/>
                </a:cubicBezTo>
                <a:cubicBezTo>
                  <a:pt x="81325" y="1165880"/>
                  <a:pt x="64764" y="1164649"/>
                  <a:pt x="54592" y="1154477"/>
                </a:cubicBezTo>
                <a:cubicBezTo>
                  <a:pt x="44419" y="1144304"/>
                  <a:pt x="47378" y="1126400"/>
                  <a:pt x="40944" y="1113533"/>
                </a:cubicBezTo>
                <a:cubicBezTo>
                  <a:pt x="-11971" y="1007704"/>
                  <a:pt x="34306" y="1134562"/>
                  <a:pt x="0" y="1031647"/>
                </a:cubicBezTo>
                <a:cubicBezTo>
                  <a:pt x="4549" y="913366"/>
                  <a:pt x="2599" y="794656"/>
                  <a:pt x="13648" y="676805"/>
                </a:cubicBezTo>
                <a:cubicBezTo>
                  <a:pt x="16334" y="648158"/>
                  <a:pt x="31845" y="622214"/>
                  <a:pt x="40944" y="594918"/>
                </a:cubicBezTo>
                <a:lnTo>
                  <a:pt x="68239" y="513032"/>
                </a:lnTo>
                <a:cubicBezTo>
                  <a:pt x="72788" y="499384"/>
                  <a:pt x="69917" y="480069"/>
                  <a:pt x="81887" y="472089"/>
                </a:cubicBezTo>
                <a:cubicBezTo>
                  <a:pt x="183540" y="404318"/>
                  <a:pt x="58690" y="491420"/>
                  <a:pt x="163774" y="403850"/>
                </a:cubicBezTo>
                <a:cubicBezTo>
                  <a:pt x="222444" y="354958"/>
                  <a:pt x="184107" y="393683"/>
                  <a:pt x="245660" y="362906"/>
                </a:cubicBezTo>
                <a:cubicBezTo>
                  <a:pt x="260331" y="355571"/>
                  <a:pt x="274344" y="346508"/>
                  <a:pt x="286603" y="335611"/>
                </a:cubicBezTo>
                <a:cubicBezTo>
                  <a:pt x="363090" y="267623"/>
                  <a:pt x="354300" y="275008"/>
                  <a:pt x="395786" y="212781"/>
                </a:cubicBezTo>
                <a:cubicBezTo>
                  <a:pt x="400335" y="199133"/>
                  <a:pt x="399261" y="161666"/>
                  <a:pt x="409433" y="171838"/>
                </a:cubicBezTo>
                <a:cubicBezTo>
                  <a:pt x="429778" y="192183"/>
                  <a:pt x="436729" y="253724"/>
                  <a:pt x="436729" y="253724"/>
                </a:cubicBezTo>
                <a:cubicBezTo>
                  <a:pt x="432180" y="294667"/>
                  <a:pt x="400230" y="410830"/>
                  <a:pt x="423081" y="376554"/>
                </a:cubicBezTo>
                <a:lnTo>
                  <a:pt x="450377" y="335611"/>
                </a:lnTo>
                <a:cubicBezTo>
                  <a:pt x="454926" y="317414"/>
                  <a:pt x="462466" y="299712"/>
                  <a:pt x="464024" y="281020"/>
                </a:cubicBezTo>
                <a:cubicBezTo>
                  <a:pt x="487627" y="-2226"/>
                  <a:pt x="400228" y="-43564"/>
                  <a:pt x="518615" y="35360"/>
                </a:cubicBezTo>
                <a:cubicBezTo>
                  <a:pt x="530309" y="70442"/>
                  <a:pt x="539056" y="93191"/>
                  <a:pt x="545911" y="130895"/>
                </a:cubicBezTo>
                <a:cubicBezTo>
                  <a:pt x="551665" y="162544"/>
                  <a:pt x="555010" y="194584"/>
                  <a:pt x="559559" y="226429"/>
                </a:cubicBezTo>
                <a:cubicBezTo>
                  <a:pt x="555010" y="271921"/>
                  <a:pt x="552863" y="317718"/>
                  <a:pt x="545911" y="362906"/>
                </a:cubicBezTo>
                <a:cubicBezTo>
                  <a:pt x="543723" y="377125"/>
                  <a:pt x="532263" y="418236"/>
                  <a:pt x="532263" y="403850"/>
                </a:cubicBezTo>
                <a:cubicBezTo>
                  <a:pt x="532263" y="382530"/>
                  <a:pt x="562503" y="264427"/>
                  <a:pt x="573206" y="253724"/>
                </a:cubicBezTo>
                <a:lnTo>
                  <a:pt x="614150" y="212781"/>
                </a:lnTo>
                <a:cubicBezTo>
                  <a:pt x="648482" y="315774"/>
                  <a:pt x="618751" y="215551"/>
                  <a:pt x="641445" y="431145"/>
                </a:cubicBezTo>
                <a:cubicBezTo>
                  <a:pt x="644342" y="458665"/>
                  <a:pt x="644450" y="487488"/>
                  <a:pt x="655093" y="513032"/>
                </a:cubicBezTo>
                <a:cubicBezTo>
                  <a:pt x="667710" y="543313"/>
                  <a:pt x="699310" y="563796"/>
                  <a:pt x="709684" y="594918"/>
                </a:cubicBezTo>
                <a:cubicBezTo>
                  <a:pt x="714233" y="608566"/>
                  <a:pt x="717665" y="622639"/>
                  <a:pt x="723332" y="635862"/>
                </a:cubicBezTo>
                <a:cubicBezTo>
                  <a:pt x="731346" y="654562"/>
                  <a:pt x="743484" y="671404"/>
                  <a:pt x="750627" y="690453"/>
                </a:cubicBezTo>
                <a:cubicBezTo>
                  <a:pt x="761135" y="718476"/>
                  <a:pt x="771437" y="787339"/>
                  <a:pt x="777923" y="813283"/>
                </a:cubicBezTo>
                <a:cubicBezTo>
                  <a:pt x="781412" y="827239"/>
                  <a:pt x="787022" y="840578"/>
                  <a:pt x="791571" y="854226"/>
                </a:cubicBezTo>
                <a:cubicBezTo>
                  <a:pt x="787022" y="931563"/>
                  <a:pt x="785268" y="1009116"/>
                  <a:pt x="777923" y="1086238"/>
                </a:cubicBezTo>
                <a:cubicBezTo>
                  <a:pt x="776145" y="1104911"/>
                  <a:pt x="776627" y="1126713"/>
                  <a:pt x="764275" y="1140829"/>
                </a:cubicBezTo>
                <a:cubicBezTo>
                  <a:pt x="742673" y="1165517"/>
                  <a:pt x="709684" y="1177223"/>
                  <a:pt x="682389" y="1195420"/>
                </a:cubicBezTo>
                <a:cubicBezTo>
                  <a:pt x="668741" y="1204519"/>
                  <a:pt x="657529" y="1219498"/>
                  <a:pt x="641445" y="1222715"/>
                </a:cubicBezTo>
                <a:cubicBezTo>
                  <a:pt x="442515" y="1262502"/>
                  <a:pt x="551361" y="1250011"/>
                  <a:pt x="313899" y="1250011"/>
                </a:cubicBezTo>
              </a:path>
            </a:pathLst>
          </a:cu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476466" y="2060812"/>
            <a:ext cx="288104" cy="163773"/>
          </a:xfrm>
          <a:custGeom>
            <a:avLst/>
            <a:gdLst>
              <a:gd name="connsiteX0" fmla="*/ 0 w 288104"/>
              <a:gd name="connsiteY0" fmla="*/ 163773 h 163773"/>
              <a:gd name="connsiteX1" fmla="*/ 27295 w 288104"/>
              <a:gd name="connsiteY1" fmla="*/ 95534 h 163773"/>
              <a:gd name="connsiteX2" fmla="*/ 81886 w 288104"/>
              <a:gd name="connsiteY2" fmla="*/ 13648 h 163773"/>
              <a:gd name="connsiteX3" fmla="*/ 136477 w 288104"/>
              <a:gd name="connsiteY3" fmla="*/ 0 h 163773"/>
              <a:gd name="connsiteX4" fmla="*/ 218364 w 288104"/>
              <a:gd name="connsiteY4" fmla="*/ 13648 h 163773"/>
              <a:gd name="connsiteX5" fmla="*/ 286603 w 288104"/>
              <a:gd name="connsiteY5" fmla="*/ 95534 h 163773"/>
              <a:gd name="connsiteX6" fmla="*/ 286603 w 288104"/>
              <a:gd name="connsiteY6" fmla="*/ 122830 h 163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8104" h="163773">
                <a:moveTo>
                  <a:pt x="0" y="163773"/>
                </a:moveTo>
                <a:cubicBezTo>
                  <a:pt x="9098" y="141027"/>
                  <a:pt x="18693" y="118473"/>
                  <a:pt x="27295" y="95534"/>
                </a:cubicBezTo>
                <a:cubicBezTo>
                  <a:pt x="42395" y="55267"/>
                  <a:pt x="37011" y="39291"/>
                  <a:pt x="81886" y="13648"/>
                </a:cubicBezTo>
                <a:cubicBezTo>
                  <a:pt x="98172" y="4342"/>
                  <a:pt x="118280" y="4549"/>
                  <a:pt x="136477" y="0"/>
                </a:cubicBezTo>
                <a:cubicBezTo>
                  <a:pt x="163773" y="4549"/>
                  <a:pt x="193077" y="2409"/>
                  <a:pt x="218364" y="13648"/>
                </a:cubicBezTo>
                <a:cubicBezTo>
                  <a:pt x="234950" y="21020"/>
                  <a:pt x="279157" y="76919"/>
                  <a:pt x="286603" y="95534"/>
                </a:cubicBezTo>
                <a:cubicBezTo>
                  <a:pt x="289982" y="103982"/>
                  <a:pt x="286603" y="113731"/>
                  <a:pt x="286603" y="122830"/>
                </a:cubicBezTo>
              </a:path>
            </a:pathLst>
          </a:cu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46600" y="1992573"/>
            <a:ext cx="38918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 </a:t>
            </a:r>
          </a:p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শখের মৃৎশিল্প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67785" y="1828800"/>
            <a:ext cx="417621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 </a:t>
            </a:r>
          </a:p>
          <a:p>
            <a:pPr algn="ctr"/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গ্রামের নাম--তৈজসপত্র 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76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620000" y="18339"/>
            <a:ext cx="1524000" cy="1524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0"/>
            <a:ext cx="1524000" cy="152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0" y="0"/>
            <a:ext cx="152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620000" y="5334000"/>
            <a:ext cx="1524000" cy="15240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514600" y="1542340"/>
            <a:ext cx="4191000" cy="333446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endParaRPr lang="en-US" sz="6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87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620000" y="18339"/>
            <a:ext cx="1524000" cy="1524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0"/>
            <a:ext cx="1524000" cy="152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0" y="0"/>
            <a:ext cx="152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620000" y="5334000"/>
            <a:ext cx="1524000" cy="1524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90600" y="2479271"/>
            <a:ext cx="7010400" cy="18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 দেখি ও নাম বলতে চেষ্টা করি।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21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620000" y="18339"/>
            <a:ext cx="1524000" cy="1524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34000"/>
            <a:ext cx="1524000" cy="152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0" y="0"/>
            <a:ext cx="15240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620000" y="5334000"/>
            <a:ext cx="1524000" cy="1524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726" y="74508"/>
            <a:ext cx="2728546" cy="20908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13" y="4552717"/>
            <a:ext cx="2679370" cy="21414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725" y="74508"/>
            <a:ext cx="2680549" cy="204725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726" y="2372202"/>
            <a:ext cx="2698134" cy="21437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620958"/>
            <a:ext cx="2788074" cy="210016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41" y="2350748"/>
            <a:ext cx="2727133" cy="20648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095" y="4676438"/>
            <a:ext cx="2719937" cy="19892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47" y="141490"/>
            <a:ext cx="2779632" cy="207218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725" y="2400061"/>
            <a:ext cx="2680549" cy="21155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32831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1380</TotalTime>
  <Words>401</Words>
  <Application>Microsoft Office PowerPoint</Application>
  <PresentationFormat>On-screen Show (4:3)</PresentationFormat>
  <Paragraphs>110</Paragraphs>
  <Slides>28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NikoshBAN</vt:lpstr>
      <vt:lpstr>Wingdings</vt:lpstr>
      <vt:lpstr>Office Theme</vt:lpstr>
      <vt:lpstr>Packager Shell Object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ketra gps</cp:lastModifiedBy>
  <cp:revision>122</cp:revision>
  <dcterms:created xsi:type="dcterms:W3CDTF">2006-08-16T00:00:00Z</dcterms:created>
  <dcterms:modified xsi:type="dcterms:W3CDTF">2019-10-14T12:41:05Z</dcterms:modified>
</cp:coreProperties>
</file>