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3" r:id="rId5"/>
    <p:sldId id="261" r:id="rId6"/>
    <p:sldId id="265" r:id="rId7"/>
    <p:sldId id="262" r:id="rId8"/>
    <p:sldId id="266" r:id="rId9"/>
    <p:sldId id="267" r:id="rId10"/>
    <p:sldId id="269" r:id="rId11"/>
    <p:sldId id="270" r:id="rId12"/>
    <p:sldId id="276" r:id="rId13"/>
    <p:sldId id="271" r:id="rId14"/>
    <p:sldId id="273" r:id="rId15"/>
    <p:sldId id="274" r:id="rId16"/>
    <p:sldId id="275" r:id="rId17"/>
    <p:sldId id="277" r:id="rId18"/>
    <p:sldId id="278" r:id="rId19"/>
    <p:sldId id="279" r:id="rId20"/>
    <p:sldId id="280" r:id="rId21"/>
    <p:sldId id="282" r:id="rId22"/>
    <p:sldId id="281" r:id="rId23"/>
    <p:sldId id="283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24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31C17-590F-40E8-9F24-9CE5F41AD4E6}" type="datetimeFigureOut">
              <a:rPr lang="en-US" smtClean="0"/>
              <a:t>8/16/2019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B3567-2799-4A84-ACDF-FFE852401E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80443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31C17-590F-40E8-9F24-9CE5F41AD4E6}" type="datetimeFigureOut">
              <a:rPr lang="en-US" smtClean="0"/>
              <a:t>8/16/2019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B3567-2799-4A84-ACDF-FFE852401E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45603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31C17-590F-40E8-9F24-9CE5F41AD4E6}" type="datetimeFigureOut">
              <a:rPr lang="en-US" smtClean="0"/>
              <a:t>8/16/2019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B3567-2799-4A84-ACDF-FFE852401E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35136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31C17-590F-40E8-9F24-9CE5F41AD4E6}" type="datetimeFigureOut">
              <a:rPr lang="en-US" smtClean="0"/>
              <a:t>8/16/2019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B3567-2799-4A84-ACDF-FFE852401E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20045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31C17-590F-40E8-9F24-9CE5F41AD4E6}" type="datetimeFigureOut">
              <a:rPr lang="en-US" smtClean="0"/>
              <a:t>8/16/2019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B3567-2799-4A84-ACDF-FFE852401E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59063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31C17-590F-40E8-9F24-9CE5F41AD4E6}" type="datetimeFigureOut">
              <a:rPr lang="en-US" smtClean="0"/>
              <a:t>8/16/2019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B3567-2799-4A84-ACDF-FFE852401E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82558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31C17-590F-40E8-9F24-9CE5F41AD4E6}" type="datetimeFigureOut">
              <a:rPr lang="en-US" smtClean="0"/>
              <a:t>8/16/2019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B3567-2799-4A84-ACDF-FFE852401E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28985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31C17-590F-40E8-9F24-9CE5F41AD4E6}" type="datetimeFigureOut">
              <a:rPr lang="en-US" smtClean="0"/>
              <a:t>8/16/2019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B3567-2799-4A84-ACDF-FFE852401E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63422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31C17-590F-40E8-9F24-9CE5F41AD4E6}" type="datetimeFigureOut">
              <a:rPr lang="en-US" smtClean="0"/>
              <a:t>8/16/2019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B3567-2799-4A84-ACDF-FFE852401E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16266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31C17-590F-40E8-9F24-9CE5F41AD4E6}" type="datetimeFigureOut">
              <a:rPr lang="en-US" smtClean="0"/>
              <a:t>8/16/2019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B3567-2799-4A84-ACDF-FFE852401E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12002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31C17-590F-40E8-9F24-9CE5F41AD4E6}" type="datetimeFigureOut">
              <a:rPr lang="en-US" smtClean="0"/>
              <a:t>8/16/2019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B3567-2799-4A84-ACDF-FFE852401E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47571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131C17-590F-40E8-9F24-9CE5F41AD4E6}" type="datetimeFigureOut">
              <a:rPr lang="en-US" smtClean="0"/>
              <a:t>8/16/2019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AB3567-2799-4A84-ACDF-FFE852401E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95028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384711" y="627960"/>
            <a:ext cx="3272011" cy="156966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96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endParaRPr lang="en-US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443031" y="506775"/>
            <a:ext cx="5574535" cy="28093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0169" y="2734614"/>
            <a:ext cx="6954592" cy="3862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9580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81117" y="1812871"/>
            <a:ext cx="8153352" cy="3354765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bn-BD" sz="8000" dirty="0" smtClean="0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শিক্ষক পরিচিতি</a:t>
            </a:r>
            <a:r>
              <a:rPr lang="en-US" sz="8000" dirty="0" smtClean="0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r>
              <a:rPr lang="bn-BD" sz="8000" dirty="0" smtClean="0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2800" dirty="0" smtClean="0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	</a:t>
            </a:r>
          </a:p>
          <a:p>
            <a:r>
              <a:rPr lang="en-US" sz="4400" dirty="0" err="1" smtClean="0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প্রধান</a:t>
            </a:r>
            <a:r>
              <a:rPr lang="en-US" sz="4400" dirty="0" smtClean="0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4400" dirty="0" smtClean="0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                                       </a:t>
            </a:r>
            <a:r>
              <a:rPr lang="en-US" sz="4400" dirty="0" err="1" smtClean="0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আজমপুর</a:t>
            </a:r>
            <a:r>
              <a:rPr lang="en-US" sz="4400" dirty="0" smtClean="0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সরকারি</a:t>
            </a:r>
            <a:r>
              <a:rPr lang="en-US" sz="4400" dirty="0" smtClean="0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প্রাথমিক</a:t>
            </a:r>
            <a:r>
              <a:rPr lang="en-US" sz="4400" dirty="0" smtClean="0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বিদ্যালয়</a:t>
            </a:r>
            <a:r>
              <a:rPr lang="en-US" sz="4400" dirty="0" smtClean="0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r>
              <a:rPr lang="en-US" sz="4400" dirty="0" err="1" smtClean="0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দর্শনা-চুয়াডাঙ্গা</a:t>
            </a:r>
            <a:r>
              <a:rPr lang="en-US" sz="4400" dirty="0" smtClean="0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bn-BD" sz="4400" dirty="0">
              <a:solidFill>
                <a:sysClr val="windowText" lastClr="0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7838" y="1957029"/>
            <a:ext cx="1636175" cy="1636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67697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39208"/>
            <a:ext cx="12192000" cy="1443200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8800" b="1" u="sng" dirty="0" err="1" smtClean="0">
                <a:ln w="6600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8800" b="1" u="sng" dirty="0" smtClean="0">
                <a:ln w="6600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800" b="1" u="sng" dirty="0" err="1" smtClean="0">
                <a:ln w="6600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8800" b="1" u="sng" dirty="0">
              <a:ln w="6600">
                <a:solidFill>
                  <a:sysClr val="windowText" lastClr="000000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-10060" y="1698682"/>
            <a:ext cx="12192000" cy="4919646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600" b="1" dirty="0" err="1" smtClean="0">
                <a:ln w="0">
                  <a:solidFill>
                    <a:schemeClr val="tx1"/>
                  </a:solidFill>
                </a:ln>
                <a:solidFill>
                  <a:schemeClr val="accent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শ্রেণিঃ</a:t>
            </a:r>
            <a:r>
              <a:rPr lang="en-US" sz="6600" b="1" dirty="0" smtClean="0">
                <a:ln w="0">
                  <a:solidFill>
                    <a:schemeClr val="tx1"/>
                  </a:solidFill>
                </a:ln>
                <a:solidFill>
                  <a:schemeClr val="accent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৫ম</a:t>
            </a:r>
          </a:p>
          <a:p>
            <a:pPr algn="ctr"/>
            <a:r>
              <a:rPr lang="en-US" sz="6600" b="1" dirty="0" err="1" smtClean="0">
                <a:ln w="0">
                  <a:solidFill>
                    <a:schemeClr val="tx1"/>
                  </a:solidFill>
                </a:ln>
                <a:solidFill>
                  <a:schemeClr val="accent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বিষয়ঃ</a:t>
            </a:r>
            <a:r>
              <a:rPr lang="en-US" sz="6600" b="1" dirty="0" smtClean="0">
                <a:ln w="0">
                  <a:solidFill>
                    <a:schemeClr val="tx1"/>
                  </a:solidFill>
                </a:ln>
                <a:solidFill>
                  <a:schemeClr val="accent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 smtClean="0">
                <a:ln w="0">
                  <a:solidFill>
                    <a:schemeClr val="tx1"/>
                  </a:solidFill>
                </a:ln>
                <a:solidFill>
                  <a:schemeClr val="accent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প্রাথমিক</a:t>
            </a:r>
            <a:r>
              <a:rPr lang="en-US" sz="6600" b="1" dirty="0" smtClean="0">
                <a:ln w="0">
                  <a:solidFill>
                    <a:schemeClr val="tx1"/>
                  </a:solidFill>
                </a:ln>
                <a:solidFill>
                  <a:schemeClr val="accent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 smtClean="0">
                <a:ln w="0">
                  <a:solidFill>
                    <a:schemeClr val="tx1"/>
                  </a:solidFill>
                </a:ln>
                <a:solidFill>
                  <a:schemeClr val="accent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বিজ্ঞান</a:t>
            </a:r>
            <a:endParaRPr lang="en-US" sz="6600" b="1" dirty="0" smtClean="0">
              <a:ln w="0">
                <a:solidFill>
                  <a:schemeClr val="tx1"/>
                </a:solidFill>
              </a:ln>
              <a:solidFill>
                <a:schemeClr val="accent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6600" b="1" dirty="0" err="1" smtClean="0">
                <a:ln w="0">
                  <a:solidFill>
                    <a:schemeClr val="tx1"/>
                  </a:solidFill>
                </a:ln>
                <a:solidFill>
                  <a:schemeClr val="accent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পাঠঃ</a:t>
            </a:r>
            <a:r>
              <a:rPr lang="en-US" sz="6600" b="1" dirty="0" smtClean="0">
                <a:ln w="0">
                  <a:solidFill>
                    <a:schemeClr val="tx1"/>
                  </a:solidFill>
                </a:ln>
                <a:solidFill>
                  <a:schemeClr val="accent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 smtClean="0">
                <a:ln w="0">
                  <a:solidFill>
                    <a:schemeClr val="tx1"/>
                  </a:solidFill>
                </a:ln>
                <a:solidFill>
                  <a:schemeClr val="accent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মহাবিশ্ব</a:t>
            </a:r>
            <a:endParaRPr lang="en-US" sz="6600" b="1" dirty="0" smtClean="0">
              <a:ln w="0">
                <a:solidFill>
                  <a:schemeClr val="tx1"/>
                </a:solidFill>
              </a:ln>
              <a:solidFill>
                <a:schemeClr val="accent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6600" b="1" dirty="0" err="1" smtClean="0">
                <a:ln w="0">
                  <a:solidFill>
                    <a:schemeClr val="tx1"/>
                  </a:solidFill>
                </a:ln>
                <a:solidFill>
                  <a:schemeClr val="accent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পাঠ্যাংশঃ</a:t>
            </a:r>
            <a:r>
              <a:rPr lang="en-US" sz="6600" b="1" dirty="0" smtClean="0">
                <a:ln w="0">
                  <a:solidFill>
                    <a:schemeClr val="tx1"/>
                  </a:solidFill>
                </a:ln>
                <a:solidFill>
                  <a:schemeClr val="accent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 smtClean="0">
                <a:ln w="0">
                  <a:solidFill>
                    <a:schemeClr val="tx1"/>
                  </a:solidFill>
                </a:ln>
                <a:solidFill>
                  <a:schemeClr val="accent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চাঁদের</a:t>
            </a:r>
            <a:r>
              <a:rPr lang="en-US" sz="6600" b="1" dirty="0" smtClean="0">
                <a:ln w="0">
                  <a:solidFill>
                    <a:schemeClr val="tx1"/>
                  </a:solidFill>
                </a:ln>
                <a:solidFill>
                  <a:schemeClr val="accent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 smtClean="0">
                <a:ln w="0">
                  <a:solidFill>
                    <a:schemeClr val="tx1"/>
                  </a:solidFill>
                </a:ln>
                <a:solidFill>
                  <a:schemeClr val="accent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দশাসমূহ</a:t>
            </a:r>
            <a:r>
              <a:rPr lang="en-US" sz="6600" b="1" dirty="0" smtClean="0">
                <a:ln w="0">
                  <a:solidFill>
                    <a:schemeClr val="tx1"/>
                  </a:solidFill>
                </a:ln>
                <a:solidFill>
                  <a:schemeClr val="accent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 smtClean="0">
                <a:ln w="0">
                  <a:solidFill>
                    <a:schemeClr val="tx1"/>
                  </a:solidFill>
                </a:ln>
                <a:solidFill>
                  <a:schemeClr val="accent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6600" b="1" dirty="0" smtClean="0">
                <a:ln w="0">
                  <a:solidFill>
                    <a:schemeClr val="tx1"/>
                  </a:solidFill>
                </a:ln>
                <a:solidFill>
                  <a:schemeClr val="accent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 smtClean="0">
                <a:ln w="0">
                  <a:solidFill>
                    <a:schemeClr val="tx1"/>
                  </a:solidFill>
                </a:ln>
                <a:solidFill>
                  <a:schemeClr val="accent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অবস্থার</a:t>
            </a:r>
            <a:r>
              <a:rPr lang="en-US" sz="6600" b="1" dirty="0" smtClean="0">
                <a:ln w="0">
                  <a:solidFill>
                    <a:schemeClr val="tx1"/>
                  </a:solidFill>
                </a:ln>
                <a:solidFill>
                  <a:schemeClr val="accent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 smtClean="0">
                <a:ln w="0">
                  <a:solidFill>
                    <a:schemeClr val="tx1"/>
                  </a:solidFill>
                </a:ln>
                <a:solidFill>
                  <a:schemeClr val="accent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পরিবর্তন</a:t>
            </a:r>
            <a:endParaRPr lang="en-US" sz="6600" b="1" dirty="0" smtClean="0">
              <a:ln w="0">
                <a:solidFill>
                  <a:schemeClr val="tx1"/>
                </a:solidFill>
              </a:ln>
              <a:solidFill>
                <a:schemeClr val="accent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6600" b="1" dirty="0" err="1" smtClean="0">
                <a:ln w="0">
                  <a:solidFill>
                    <a:schemeClr val="tx1"/>
                  </a:solidFill>
                </a:ln>
                <a:solidFill>
                  <a:schemeClr val="accent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সময়ঃ</a:t>
            </a:r>
            <a:r>
              <a:rPr lang="en-US" sz="6600" b="1" dirty="0" smtClean="0">
                <a:ln w="0">
                  <a:solidFill>
                    <a:schemeClr val="tx1"/>
                  </a:solidFill>
                </a:ln>
                <a:solidFill>
                  <a:schemeClr val="accent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৪০ </a:t>
            </a:r>
            <a:r>
              <a:rPr lang="en-US" sz="6600" b="1" dirty="0" err="1" smtClean="0">
                <a:ln w="0">
                  <a:solidFill>
                    <a:schemeClr val="tx1"/>
                  </a:solidFill>
                </a:ln>
                <a:solidFill>
                  <a:schemeClr val="accent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মিনিট</a:t>
            </a:r>
            <a:endParaRPr lang="en-US" sz="6600" b="1" dirty="0">
              <a:ln w="0">
                <a:solidFill>
                  <a:schemeClr val="tx1"/>
                </a:solidFill>
              </a:ln>
              <a:solidFill>
                <a:schemeClr val="accent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3662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99593"/>
            <a:ext cx="12192000" cy="1443200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b="1" u="sng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endParaRPr lang="en-US" sz="8800" b="1" u="sng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1793575"/>
            <a:ext cx="12192000" cy="4919646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5400" b="1" dirty="0" smtClean="0">
                <a:ln w="6600">
                  <a:solidFill>
                    <a:schemeClr val="bg2"/>
                  </a:solidFill>
                  <a:prstDash val="solid"/>
                </a:ln>
                <a:solidFill>
                  <a:schemeClr val="tx1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৬.২.২ </a:t>
            </a:r>
            <a:r>
              <a:rPr lang="en-US" sz="5400" b="1" dirty="0" err="1" smtClean="0">
                <a:ln w="6600">
                  <a:solidFill>
                    <a:schemeClr val="bg2"/>
                  </a:solidFill>
                  <a:prstDash val="solid"/>
                </a:ln>
                <a:solidFill>
                  <a:schemeClr val="tx1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অমাবস্যা-পূর্ণিমা</a:t>
            </a:r>
            <a:r>
              <a:rPr lang="en-US" sz="5400" b="1" dirty="0" smtClean="0">
                <a:ln w="6600">
                  <a:solidFill>
                    <a:schemeClr val="bg2"/>
                  </a:solidFill>
                  <a:prstDash val="solid"/>
                </a:ln>
                <a:solidFill>
                  <a:schemeClr val="tx1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ln w="6600">
                  <a:solidFill>
                    <a:schemeClr val="bg2"/>
                  </a:solidFill>
                  <a:prstDash val="solid"/>
                </a:ln>
                <a:solidFill>
                  <a:schemeClr val="tx1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কীভাবে</a:t>
            </a:r>
            <a:r>
              <a:rPr lang="en-US" sz="5400" b="1" dirty="0" smtClean="0">
                <a:ln w="6600">
                  <a:solidFill>
                    <a:schemeClr val="bg2"/>
                  </a:solidFill>
                  <a:prstDash val="solid"/>
                </a:ln>
                <a:solidFill>
                  <a:schemeClr val="tx1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ln w="6600">
                  <a:solidFill>
                    <a:schemeClr val="bg2"/>
                  </a:solidFill>
                  <a:prstDash val="solid"/>
                </a:ln>
                <a:solidFill>
                  <a:schemeClr val="tx1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5400" b="1" dirty="0" smtClean="0">
                <a:ln w="6600">
                  <a:solidFill>
                    <a:schemeClr val="bg2"/>
                  </a:solidFill>
                  <a:prstDash val="solid"/>
                </a:ln>
                <a:solidFill>
                  <a:schemeClr val="tx1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ln w="6600">
                  <a:solidFill>
                    <a:schemeClr val="bg2"/>
                  </a:solidFill>
                  <a:prstDash val="solid"/>
                </a:ln>
                <a:solidFill>
                  <a:schemeClr val="tx1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তা</a:t>
            </a:r>
            <a:r>
              <a:rPr lang="en-US" sz="5400" b="1" dirty="0" smtClean="0">
                <a:ln w="6600">
                  <a:solidFill>
                    <a:schemeClr val="bg2"/>
                  </a:solidFill>
                  <a:prstDash val="solid"/>
                </a:ln>
                <a:solidFill>
                  <a:schemeClr val="tx1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ln w="6600">
                  <a:solidFill>
                    <a:schemeClr val="bg2"/>
                  </a:solidFill>
                  <a:prstDash val="solid"/>
                </a:ln>
                <a:solidFill>
                  <a:schemeClr val="tx1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পরীক্ষণের</a:t>
            </a:r>
            <a:r>
              <a:rPr lang="en-US" sz="5400" b="1" dirty="0" smtClean="0">
                <a:ln w="6600">
                  <a:solidFill>
                    <a:schemeClr val="bg2"/>
                  </a:solidFill>
                  <a:prstDash val="solid"/>
                </a:ln>
                <a:solidFill>
                  <a:schemeClr val="tx1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ln w="6600">
                  <a:solidFill>
                    <a:schemeClr val="bg2"/>
                  </a:solidFill>
                  <a:prstDash val="solid"/>
                </a:ln>
                <a:solidFill>
                  <a:schemeClr val="tx1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মাধ্যমে</a:t>
            </a:r>
            <a:r>
              <a:rPr lang="en-US" sz="5400" b="1" dirty="0" smtClean="0">
                <a:ln w="6600">
                  <a:solidFill>
                    <a:schemeClr val="bg2"/>
                  </a:solidFill>
                  <a:prstDash val="solid"/>
                </a:ln>
                <a:solidFill>
                  <a:schemeClr val="tx1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ln w="6600">
                  <a:solidFill>
                    <a:schemeClr val="bg2"/>
                  </a:solidFill>
                  <a:prstDash val="solid"/>
                </a:ln>
                <a:solidFill>
                  <a:schemeClr val="tx1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দেখাতে</a:t>
            </a:r>
            <a:r>
              <a:rPr lang="en-US" sz="5400" b="1" dirty="0" smtClean="0">
                <a:ln w="6600">
                  <a:solidFill>
                    <a:schemeClr val="bg2"/>
                  </a:solidFill>
                  <a:prstDash val="solid"/>
                </a:ln>
                <a:solidFill>
                  <a:schemeClr val="tx1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ln w="6600">
                  <a:solidFill>
                    <a:schemeClr val="bg2"/>
                  </a:solidFill>
                  <a:prstDash val="solid"/>
                </a:ln>
                <a:solidFill>
                  <a:schemeClr val="tx1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5400" b="1" dirty="0" smtClean="0">
                <a:ln w="6600">
                  <a:solidFill>
                    <a:schemeClr val="bg2"/>
                  </a:solidFill>
                  <a:prstDash val="solid"/>
                </a:ln>
                <a:solidFill>
                  <a:schemeClr val="tx1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r>
              <a:rPr lang="en-US" sz="5400" b="1" dirty="0" smtClean="0">
                <a:ln w="6600">
                  <a:solidFill>
                    <a:schemeClr val="bg2"/>
                  </a:solidFill>
                  <a:prstDash val="solid"/>
                </a:ln>
                <a:solidFill>
                  <a:schemeClr val="tx1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১২.৪.১ </a:t>
            </a:r>
            <a:r>
              <a:rPr lang="en-US" sz="5400" b="1" dirty="0" err="1" smtClean="0">
                <a:ln w="6600">
                  <a:solidFill>
                    <a:schemeClr val="bg2"/>
                  </a:solidFill>
                  <a:prstDash val="solid"/>
                </a:ln>
                <a:solidFill>
                  <a:schemeClr val="tx1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চাঁদ</a:t>
            </a:r>
            <a:r>
              <a:rPr lang="en-US" sz="5400" b="1" dirty="0" smtClean="0">
                <a:ln w="6600">
                  <a:solidFill>
                    <a:schemeClr val="bg2"/>
                  </a:solidFill>
                  <a:prstDash val="solid"/>
                </a:ln>
                <a:solidFill>
                  <a:schemeClr val="tx1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ln w="6600">
                  <a:solidFill>
                    <a:schemeClr val="bg2"/>
                  </a:solidFill>
                  <a:prstDash val="solid"/>
                </a:ln>
                <a:solidFill>
                  <a:schemeClr val="tx1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ছোট</a:t>
            </a:r>
            <a:r>
              <a:rPr lang="en-US" sz="5400" b="1" dirty="0" smtClean="0">
                <a:ln w="6600">
                  <a:solidFill>
                    <a:schemeClr val="bg2"/>
                  </a:solidFill>
                  <a:prstDash val="solid"/>
                </a:ln>
                <a:solidFill>
                  <a:schemeClr val="tx1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ln w="6600">
                  <a:solidFill>
                    <a:schemeClr val="bg2"/>
                  </a:solidFill>
                  <a:prstDash val="solid"/>
                </a:ln>
                <a:solidFill>
                  <a:schemeClr val="tx1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বড়</a:t>
            </a:r>
            <a:r>
              <a:rPr lang="en-US" sz="5400" b="1" dirty="0" smtClean="0">
                <a:ln w="6600">
                  <a:solidFill>
                    <a:schemeClr val="bg2"/>
                  </a:solidFill>
                  <a:prstDash val="solid"/>
                </a:ln>
                <a:solidFill>
                  <a:schemeClr val="tx1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ln w="6600">
                  <a:solidFill>
                    <a:schemeClr val="bg2"/>
                  </a:solidFill>
                  <a:prstDash val="solid"/>
                </a:ln>
                <a:solidFill>
                  <a:schemeClr val="tx1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5400" b="1" dirty="0" smtClean="0">
                <a:ln w="6600">
                  <a:solidFill>
                    <a:schemeClr val="bg2"/>
                  </a:solidFill>
                  <a:prstDash val="solid"/>
                </a:ln>
                <a:solidFill>
                  <a:schemeClr val="tx1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ln w="6600">
                  <a:solidFill>
                    <a:schemeClr val="bg2"/>
                  </a:solidFill>
                  <a:prstDash val="solid"/>
                </a:ln>
                <a:solidFill>
                  <a:schemeClr val="tx1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তা</a:t>
            </a:r>
            <a:r>
              <a:rPr lang="en-US" sz="5400" b="1" dirty="0" smtClean="0">
                <a:ln w="6600">
                  <a:solidFill>
                    <a:schemeClr val="bg2"/>
                  </a:solidFill>
                  <a:prstDash val="solid"/>
                </a:ln>
                <a:solidFill>
                  <a:schemeClr val="tx1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ln w="6600">
                  <a:solidFill>
                    <a:schemeClr val="bg2"/>
                  </a:solidFill>
                  <a:prstDash val="solid"/>
                </a:ln>
                <a:solidFill>
                  <a:schemeClr val="tx1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US" sz="5400" b="1" dirty="0" smtClean="0">
                <a:ln w="6600">
                  <a:solidFill>
                    <a:schemeClr val="bg2"/>
                  </a:solidFill>
                  <a:prstDash val="solid"/>
                </a:ln>
                <a:solidFill>
                  <a:schemeClr val="tx1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ln w="6600">
                  <a:solidFill>
                    <a:schemeClr val="bg2"/>
                  </a:solidFill>
                  <a:prstDash val="solid"/>
                </a:ln>
                <a:solidFill>
                  <a:schemeClr val="tx1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অমাবস্যা-পূর্ণিমার</a:t>
            </a:r>
            <a:r>
              <a:rPr lang="en-US" sz="5400" b="1" dirty="0" smtClean="0">
                <a:ln w="6600">
                  <a:solidFill>
                    <a:schemeClr val="bg2"/>
                  </a:solidFill>
                  <a:prstDash val="solid"/>
                </a:ln>
                <a:solidFill>
                  <a:schemeClr val="tx1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ln w="6600">
                  <a:solidFill>
                    <a:schemeClr val="bg2"/>
                  </a:solidFill>
                  <a:prstDash val="solid"/>
                </a:ln>
                <a:solidFill>
                  <a:schemeClr val="tx1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ধারণা</a:t>
            </a:r>
            <a:r>
              <a:rPr lang="en-US" sz="5400" b="1" dirty="0" smtClean="0">
                <a:ln w="6600">
                  <a:solidFill>
                    <a:schemeClr val="bg2"/>
                  </a:solidFill>
                  <a:prstDash val="solid"/>
                </a:ln>
                <a:solidFill>
                  <a:schemeClr val="tx1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ln w="6600">
                  <a:solidFill>
                    <a:schemeClr val="bg2"/>
                  </a:solidFill>
                  <a:prstDash val="solid"/>
                </a:ln>
                <a:solidFill>
                  <a:schemeClr val="tx1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পাবে</a:t>
            </a:r>
            <a:r>
              <a:rPr lang="en-US" sz="5400" b="1" dirty="0" smtClean="0">
                <a:ln w="6600">
                  <a:solidFill>
                    <a:schemeClr val="bg2"/>
                  </a:solidFill>
                  <a:prstDash val="solid"/>
                </a:ln>
                <a:solidFill>
                  <a:schemeClr val="tx1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5400" b="1" dirty="0" err="1" smtClean="0">
                <a:ln w="6600">
                  <a:solidFill>
                    <a:schemeClr val="bg2"/>
                  </a:solidFill>
                  <a:prstDash val="solid"/>
                </a:ln>
                <a:solidFill>
                  <a:schemeClr val="tx1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ছবি</a:t>
            </a:r>
            <a:r>
              <a:rPr lang="en-US" sz="5400" b="1" dirty="0" smtClean="0">
                <a:ln w="6600">
                  <a:solidFill>
                    <a:schemeClr val="bg2"/>
                  </a:solidFill>
                  <a:prstDash val="solid"/>
                </a:ln>
                <a:solidFill>
                  <a:schemeClr val="tx1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ln w="6600">
                  <a:solidFill>
                    <a:schemeClr val="bg2"/>
                  </a:solidFill>
                  <a:prstDash val="solid"/>
                </a:ln>
                <a:solidFill>
                  <a:schemeClr val="tx1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এঁকে</a:t>
            </a:r>
            <a:r>
              <a:rPr lang="en-US" sz="5400" b="1" dirty="0" smtClean="0">
                <a:ln w="6600">
                  <a:solidFill>
                    <a:schemeClr val="bg2"/>
                  </a:solidFill>
                  <a:prstDash val="solid"/>
                </a:ln>
                <a:solidFill>
                  <a:schemeClr val="tx1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ln w="6600">
                  <a:solidFill>
                    <a:schemeClr val="bg2"/>
                  </a:solidFill>
                  <a:prstDash val="solid"/>
                </a:ln>
                <a:solidFill>
                  <a:schemeClr val="tx1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দেখাতে</a:t>
            </a:r>
            <a:r>
              <a:rPr lang="en-US" sz="5400" b="1" dirty="0" smtClean="0">
                <a:ln w="6600">
                  <a:solidFill>
                    <a:schemeClr val="bg2"/>
                  </a:solidFill>
                  <a:prstDash val="solid"/>
                </a:ln>
                <a:solidFill>
                  <a:schemeClr val="tx1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ln w="6600">
                  <a:solidFill>
                    <a:schemeClr val="bg2"/>
                  </a:solidFill>
                  <a:prstDash val="solid"/>
                </a:ln>
                <a:solidFill>
                  <a:schemeClr val="tx1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5400" b="1" dirty="0" smtClean="0">
                <a:ln w="6600">
                  <a:solidFill>
                    <a:schemeClr val="bg2"/>
                  </a:solidFill>
                  <a:prstDash val="solid"/>
                </a:ln>
                <a:solidFill>
                  <a:schemeClr val="tx1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5400" b="1" dirty="0">
              <a:ln w="6600">
                <a:solidFill>
                  <a:schemeClr val="bg2"/>
                </a:solidFill>
                <a:prstDash val="solid"/>
              </a:ln>
              <a:solidFill>
                <a:schemeClr val="tx1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0507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738690"/>
            <a:ext cx="12192000" cy="14432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b="1" u="sng" dirty="0" err="1" smtClean="0">
                <a:ln w="22225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সহায়ক</a:t>
            </a:r>
            <a:r>
              <a:rPr lang="en-US" sz="8800" b="1" u="sng" dirty="0" smtClean="0">
                <a:ln w="22225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800" b="1" u="sng" dirty="0" err="1" smtClean="0">
                <a:ln w="22225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সামগ্রী</a:t>
            </a:r>
            <a:endParaRPr lang="en-US" sz="8800" b="1" u="sng" dirty="0">
              <a:ln w="22225">
                <a:solidFill>
                  <a:schemeClr val="bg1"/>
                </a:solidFill>
                <a:prstDash val="solid"/>
              </a:ln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3193962"/>
            <a:ext cx="12054625" cy="239547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 typeface="Arial" panose="020B0604020202020204" pitchFamily="34" charset="0"/>
              <a:buChar char="•"/>
            </a:pPr>
            <a:endParaRPr lang="en-US" sz="48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উজ্জ্বল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বাতি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সাদা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টেনিস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বল</a:t>
            </a:r>
            <a:endParaRPr lang="en-US" sz="48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sz="48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চাঁদের</a:t>
            </a:r>
            <a:r>
              <a:rPr lang="en-US" sz="48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বিভিন্ন</a:t>
            </a:r>
            <a:r>
              <a:rPr lang="en-US" sz="48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দশার</a:t>
            </a:r>
            <a:r>
              <a:rPr lang="en-US" sz="48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ছবি</a:t>
            </a:r>
            <a:r>
              <a:rPr lang="en-US" sz="48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48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ভিডিও</a:t>
            </a:r>
            <a:r>
              <a:rPr lang="en-US" sz="48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algn="ctr"/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2679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46442"/>
            <a:ext cx="12192000" cy="1023562"/>
          </a:xfrm>
          <a:prstGeom prst="rect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b="1" dirty="0" err="1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চলো</a:t>
            </a:r>
            <a:r>
              <a:rPr lang="en-US" sz="7200" b="1" dirty="0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b="1" dirty="0" err="1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7200" b="1" dirty="0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b="1" dirty="0" err="1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ভিডিও</a:t>
            </a:r>
            <a:r>
              <a:rPr lang="en-US" sz="7200" b="1" dirty="0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b="1" dirty="0" err="1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দেখি</a:t>
            </a:r>
            <a:r>
              <a:rPr lang="en-US" sz="7200" b="1" dirty="0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endParaRPr lang="en-US" sz="7200" b="1" dirty="0">
              <a:ln w="22225">
                <a:solidFill>
                  <a:schemeClr val="tx1"/>
                </a:solidFill>
                <a:prstDash val="solid"/>
              </a:ln>
              <a:solidFill>
                <a:schemeClr val="bg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248400" y="2113467"/>
            <a:ext cx="5943600" cy="4002653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000" dirty="0" smtClean="0">
                <a:ln w="0">
                  <a:solidFill>
                    <a:schemeClr val="tx1"/>
                  </a:solidFill>
                </a:ln>
                <a:solidFill>
                  <a:srgbClr val="00B05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১। </a:t>
            </a:r>
            <a:r>
              <a:rPr lang="en-US" sz="6000" dirty="0" err="1" smtClean="0">
                <a:ln w="0">
                  <a:solidFill>
                    <a:schemeClr val="tx1"/>
                  </a:solidFill>
                </a:ln>
                <a:solidFill>
                  <a:srgbClr val="00B05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ভিডিও</a:t>
            </a:r>
            <a:r>
              <a:rPr lang="en-US" sz="6000" dirty="0" smtClean="0">
                <a:ln w="0">
                  <a:solidFill>
                    <a:schemeClr val="tx1"/>
                  </a:solidFill>
                </a:ln>
                <a:solidFill>
                  <a:srgbClr val="00B05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 smtClean="0">
                <a:ln w="0">
                  <a:solidFill>
                    <a:schemeClr val="tx1"/>
                  </a:solidFill>
                </a:ln>
                <a:solidFill>
                  <a:srgbClr val="00B05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দেখে</a:t>
            </a:r>
            <a:r>
              <a:rPr lang="en-US" sz="6000" dirty="0" smtClean="0">
                <a:ln w="0">
                  <a:solidFill>
                    <a:schemeClr val="tx1"/>
                  </a:solidFill>
                </a:ln>
                <a:solidFill>
                  <a:srgbClr val="00B05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 smtClean="0">
                <a:ln w="0">
                  <a:solidFill>
                    <a:schemeClr val="tx1"/>
                  </a:solidFill>
                </a:ln>
                <a:solidFill>
                  <a:srgbClr val="00B05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আমরা</a:t>
            </a:r>
            <a:r>
              <a:rPr lang="en-US" sz="6000" dirty="0" smtClean="0">
                <a:ln w="0">
                  <a:solidFill>
                    <a:schemeClr val="tx1"/>
                  </a:solidFill>
                </a:ln>
                <a:solidFill>
                  <a:srgbClr val="00B05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 smtClean="0">
                <a:ln w="0">
                  <a:solidFill>
                    <a:schemeClr val="tx1"/>
                  </a:solidFill>
                </a:ln>
                <a:solidFill>
                  <a:srgbClr val="00B05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6000" dirty="0" smtClean="0">
                <a:ln w="0">
                  <a:solidFill>
                    <a:schemeClr val="tx1"/>
                  </a:solidFill>
                </a:ln>
                <a:solidFill>
                  <a:srgbClr val="00B05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 smtClean="0">
                <a:ln w="0">
                  <a:solidFill>
                    <a:schemeClr val="tx1"/>
                  </a:solidFill>
                </a:ln>
                <a:solidFill>
                  <a:srgbClr val="00B05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বুঝলাম</a:t>
            </a:r>
            <a:r>
              <a:rPr lang="en-US" sz="6000" dirty="0" smtClean="0">
                <a:ln w="0">
                  <a:solidFill>
                    <a:schemeClr val="tx1"/>
                  </a:solidFill>
                </a:ln>
                <a:solidFill>
                  <a:srgbClr val="00B05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pPr algn="ctr"/>
            <a:r>
              <a:rPr lang="en-US" sz="6000" dirty="0" smtClean="0">
                <a:ln w="0">
                  <a:solidFill>
                    <a:schemeClr val="tx1"/>
                  </a:solidFill>
                </a:ln>
                <a:solidFill>
                  <a:srgbClr val="00B05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২। </a:t>
            </a:r>
            <a:r>
              <a:rPr lang="en-US" sz="6000" dirty="0" err="1" smtClean="0">
                <a:ln w="0">
                  <a:solidFill>
                    <a:schemeClr val="tx1"/>
                  </a:solidFill>
                </a:ln>
                <a:solidFill>
                  <a:srgbClr val="00B05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পৃথিবীর</a:t>
            </a:r>
            <a:r>
              <a:rPr lang="en-US" sz="6000" dirty="0" smtClean="0">
                <a:ln w="0">
                  <a:solidFill>
                    <a:schemeClr val="tx1"/>
                  </a:solidFill>
                </a:ln>
                <a:solidFill>
                  <a:srgbClr val="00B05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 smtClean="0">
                <a:ln w="0">
                  <a:solidFill>
                    <a:schemeClr val="tx1"/>
                  </a:solidFill>
                </a:ln>
                <a:solidFill>
                  <a:srgbClr val="00B05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একমাত্র</a:t>
            </a:r>
            <a:r>
              <a:rPr lang="en-US" sz="6000" dirty="0" smtClean="0">
                <a:ln w="0">
                  <a:solidFill>
                    <a:schemeClr val="tx1"/>
                  </a:solidFill>
                </a:ln>
                <a:solidFill>
                  <a:srgbClr val="00B05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 smtClean="0">
                <a:ln w="0">
                  <a:solidFill>
                    <a:schemeClr val="tx1"/>
                  </a:solidFill>
                </a:ln>
                <a:solidFill>
                  <a:srgbClr val="00B05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উপগ্রহের</a:t>
            </a:r>
            <a:r>
              <a:rPr lang="en-US" sz="6000" dirty="0" smtClean="0">
                <a:ln w="0">
                  <a:solidFill>
                    <a:schemeClr val="tx1"/>
                  </a:solidFill>
                </a:ln>
                <a:solidFill>
                  <a:srgbClr val="00B05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 smtClean="0">
                <a:ln w="0">
                  <a:solidFill>
                    <a:schemeClr val="tx1"/>
                  </a:solidFill>
                </a:ln>
                <a:solidFill>
                  <a:srgbClr val="00B05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নাম</a:t>
            </a:r>
            <a:r>
              <a:rPr lang="en-US" sz="6000" dirty="0" smtClean="0">
                <a:ln w="0">
                  <a:solidFill>
                    <a:schemeClr val="tx1"/>
                  </a:solidFill>
                </a:ln>
                <a:solidFill>
                  <a:srgbClr val="00B05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 smtClean="0">
                <a:ln w="0">
                  <a:solidFill>
                    <a:schemeClr val="tx1"/>
                  </a:solidFill>
                </a:ln>
                <a:solidFill>
                  <a:srgbClr val="00B05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6000" dirty="0" smtClean="0">
                <a:ln w="0">
                  <a:solidFill>
                    <a:schemeClr val="tx1"/>
                  </a:solidFill>
                </a:ln>
                <a:solidFill>
                  <a:srgbClr val="00B05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6000" dirty="0">
              <a:ln w="0">
                <a:solidFill>
                  <a:schemeClr val="tx1"/>
                </a:solidFill>
              </a:ln>
              <a:solidFill>
                <a:srgbClr val="00B05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78824" y="2610678"/>
            <a:ext cx="5055326" cy="52322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ভিডিওটা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বড়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হবার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কারনে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দেয়া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হওয়া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হলনা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7071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811369"/>
            <a:ext cx="12192000" cy="119773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আমাদের</a:t>
            </a:r>
            <a:r>
              <a:rPr lang="en-US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আজকের</a:t>
            </a:r>
            <a:r>
              <a:rPr lang="en-US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3657600"/>
            <a:ext cx="12192000" cy="243196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মহাবিশ্ব</a:t>
            </a:r>
            <a:endParaRPr lang="en-US" sz="7200" dirty="0" smtClean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72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চাঁদের</a:t>
            </a:r>
            <a:r>
              <a:rPr lang="en-US" sz="72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দশাসমূহ</a:t>
            </a:r>
            <a:r>
              <a:rPr lang="en-US" sz="72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72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অবস্থার</a:t>
            </a:r>
            <a:r>
              <a:rPr lang="en-US" sz="72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পরিবর্তন</a:t>
            </a:r>
            <a:endParaRPr lang="en-US" sz="72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273829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9401" y="1766014"/>
            <a:ext cx="8384147" cy="471608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013657" y="450761"/>
            <a:ext cx="4623515" cy="58477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নিচের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চিত্রে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দেখতে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পাচ্ছ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649567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prestig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93949" y="2833353"/>
            <a:ext cx="8590209" cy="255454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চাঁদ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কখনো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বড়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আবার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কখনো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ছোট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কখনো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গোলাকার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অর্ধগোলাকার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মনে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চাঁদের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উজ্জ্বল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অংশের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আকৃতির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এরুপ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পরিবর্তনশীল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অবস্থাকে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চাঁদের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দশা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665926" y="412123"/>
            <a:ext cx="5267460" cy="110799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6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চাদের</a:t>
            </a:r>
            <a:r>
              <a:rPr lang="en-US" sz="6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দশা</a:t>
            </a:r>
            <a:r>
              <a:rPr lang="en-US" sz="6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6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6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8972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58299"/>
            <a:ext cx="12192000" cy="4700851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0"/>
            <a:ext cx="12192000" cy="758299"/>
          </a:xfrm>
          <a:prstGeom prst="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b="1" dirty="0" err="1" smtClean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শ্রেণিকক্ষে</a:t>
            </a:r>
            <a:r>
              <a:rPr lang="en-US" sz="6600" b="1" dirty="0" smtClean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 smtClean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পরীক্ষণ,পর্যবেক্ষণ</a:t>
            </a:r>
            <a:r>
              <a:rPr lang="en-US" sz="6600" b="1" dirty="0" smtClean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6600" b="1" dirty="0" err="1" smtClean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সিদ্ধান্ত</a:t>
            </a:r>
            <a:r>
              <a:rPr lang="en-US" sz="6600" b="1" dirty="0" smtClean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 smtClean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গ্রহণ</a:t>
            </a:r>
            <a:r>
              <a:rPr lang="en-US" sz="6600" b="1" dirty="0" smtClean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6600" b="1" dirty="0">
              <a:ln w="0"/>
              <a:solidFill>
                <a:schemeClr val="tx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0" y="5459150"/>
            <a:ext cx="12192000" cy="1337094"/>
          </a:xfrm>
          <a:prstGeom prst="rect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‘ক’ </a:t>
            </a:r>
            <a:r>
              <a:rPr lang="en-US" sz="5400" b="1" dirty="0" err="1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অবস্থানে</a:t>
            </a:r>
            <a:r>
              <a:rPr lang="en-US" sz="54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রাখা</a:t>
            </a:r>
            <a:r>
              <a:rPr lang="en-US" sz="54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বলটির</a:t>
            </a:r>
            <a:r>
              <a:rPr lang="en-US" sz="54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সাথে</a:t>
            </a:r>
            <a:r>
              <a:rPr lang="en-US" sz="54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‘খ’ </a:t>
            </a:r>
            <a:r>
              <a:rPr lang="en-US" sz="5400" b="1" dirty="0" err="1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অবস্থানে</a:t>
            </a:r>
            <a:r>
              <a:rPr lang="en-US" sz="54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রাখা</a:t>
            </a:r>
            <a:r>
              <a:rPr lang="en-US" sz="54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বলের</a:t>
            </a:r>
            <a:r>
              <a:rPr lang="en-US" sz="54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মধ্যে</a:t>
            </a:r>
            <a:r>
              <a:rPr lang="en-US" sz="54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পার্থক্য</a:t>
            </a:r>
            <a:r>
              <a:rPr lang="en-US" sz="54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54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5400" b="1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00B050"/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7397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" y="106627"/>
            <a:ext cx="12192000" cy="758299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60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চাঁদের</a:t>
            </a:r>
            <a:r>
              <a:rPr lang="en-US" sz="66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দশার</a:t>
            </a:r>
            <a:r>
              <a:rPr lang="en-US" sz="66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কেন</a:t>
            </a:r>
            <a:r>
              <a:rPr lang="en-US" sz="66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পরিবর্তন</a:t>
            </a:r>
            <a:r>
              <a:rPr lang="en-US" sz="66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66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66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6620" y="1311505"/>
            <a:ext cx="7498761" cy="5331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128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7252"/>
            <a:ext cx="12192000" cy="1443200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800" b="1" u="sng" dirty="0" err="1" smtClean="0">
                <a:ln w="22225">
                  <a:solidFill>
                    <a:srgbClr val="00B0F0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দলীয়</a:t>
            </a:r>
            <a:r>
              <a:rPr lang="en-US" sz="8800" b="1" u="sng" dirty="0" smtClean="0">
                <a:ln w="22225">
                  <a:solidFill>
                    <a:srgbClr val="00B0F0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800" b="1" u="sng" dirty="0" err="1" smtClean="0">
                <a:ln w="22225">
                  <a:solidFill>
                    <a:srgbClr val="00B0F0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r>
              <a:rPr lang="en-US" sz="8800" b="1" u="sng" dirty="0" smtClean="0">
                <a:ln w="22225">
                  <a:solidFill>
                    <a:srgbClr val="00B0F0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8800" b="1" u="sng" dirty="0" err="1" smtClean="0">
                <a:ln w="22225">
                  <a:solidFill>
                    <a:srgbClr val="00B0F0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উপস্থাপন</a:t>
            </a:r>
            <a:endParaRPr kumimoji="0" lang="en-US" sz="8800" b="1" i="0" u="sng" strike="noStrike" kern="1200" normalizeH="0" baseline="0" noProof="0" dirty="0">
              <a:ln w="22225">
                <a:solidFill>
                  <a:srgbClr val="00B0F0"/>
                </a:solidFill>
                <a:prstDash val="solid"/>
              </a:ln>
              <a:solidFill>
                <a:schemeClr val="tx1"/>
              </a:solidFill>
              <a:uLnTx/>
              <a:uFillTx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1595887"/>
            <a:ext cx="12192000" cy="1022590"/>
          </a:xfrm>
          <a:prstGeom prst="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600" b="1" u="sng" dirty="0" err="1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ছবি</a:t>
            </a:r>
            <a:r>
              <a:rPr lang="en-US" sz="6600" b="1" u="sng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u="sng" dirty="0" err="1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দেখে</a:t>
            </a:r>
            <a:r>
              <a:rPr lang="en-US" sz="6600" b="1" u="sng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u="sng" dirty="0" err="1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সংক্ষেপে</a:t>
            </a:r>
            <a:r>
              <a:rPr lang="en-US" sz="6600" b="1" u="sng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u="sng" dirty="0" err="1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মতামত</a:t>
            </a:r>
            <a:r>
              <a:rPr lang="en-US" sz="6600" b="1" u="sng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u="sng" dirty="0" err="1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লিখ</a:t>
            </a:r>
            <a:r>
              <a:rPr lang="en-US" sz="6600" b="1" u="sng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kumimoji="0" lang="en-US" sz="6600" b="1" i="0" u="sng" strike="noStrike" kern="1200" normalizeH="0" baseline="0" noProof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uLnTx/>
              <a:uFillTx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50" name="Group 49"/>
          <p:cNvGrpSpPr/>
          <p:nvPr/>
        </p:nvGrpSpPr>
        <p:grpSpPr>
          <a:xfrm>
            <a:off x="6249462" y="3183299"/>
            <a:ext cx="2600324" cy="3362788"/>
            <a:chOff x="6306629" y="3183298"/>
            <a:chExt cx="2600324" cy="3362788"/>
          </a:xfrm>
        </p:grpSpPr>
        <p:sp>
          <p:nvSpPr>
            <p:cNvPr id="20" name="Rectangle 11"/>
            <p:cNvSpPr>
              <a:spLocks noChangeArrowheads="1"/>
            </p:cNvSpPr>
            <p:nvPr/>
          </p:nvSpPr>
          <p:spPr bwMode="auto">
            <a:xfrm>
              <a:off x="6306629" y="4035247"/>
              <a:ext cx="2582862" cy="2510839"/>
            </a:xfrm>
            <a:prstGeom prst="rect">
              <a:avLst/>
            </a:prstGeom>
            <a:solidFill>
              <a:srgbClr val="CFDA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10" name="Picture 9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7825" t="41132" r="17016" b="42390"/>
            <a:stretch/>
          </p:blipFill>
          <p:spPr>
            <a:xfrm>
              <a:off x="6360797" y="4073932"/>
              <a:ext cx="2508060" cy="2398215"/>
            </a:xfrm>
            <a:prstGeom prst="rect">
              <a:avLst/>
            </a:prstGeom>
          </p:spPr>
        </p:pic>
        <p:sp>
          <p:nvSpPr>
            <p:cNvPr id="16" name="Rectangle 7"/>
            <p:cNvSpPr>
              <a:spLocks noChangeArrowheads="1"/>
            </p:cNvSpPr>
            <p:nvPr/>
          </p:nvSpPr>
          <p:spPr bwMode="auto">
            <a:xfrm>
              <a:off x="6324091" y="3183298"/>
              <a:ext cx="2582862" cy="851949"/>
            </a:xfrm>
            <a:prstGeom prst="rect">
              <a:avLst/>
            </a:prstGeom>
            <a:solidFill>
              <a:srgbClr val="418A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60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‘গ’ </a:t>
              </a:r>
              <a:r>
                <a:rPr lang="en-US" sz="60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দল</a:t>
              </a:r>
              <a:endParaRPr lang="en-US" sz="60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8907574" y="3176288"/>
            <a:ext cx="2600323" cy="3362789"/>
            <a:chOff x="8889491" y="3183298"/>
            <a:chExt cx="2600323" cy="3335332"/>
          </a:xfrm>
        </p:grpSpPr>
        <p:sp>
          <p:nvSpPr>
            <p:cNvPr id="21" name="Rectangle 12"/>
            <p:cNvSpPr>
              <a:spLocks noChangeArrowheads="1"/>
            </p:cNvSpPr>
            <p:nvPr/>
          </p:nvSpPr>
          <p:spPr bwMode="auto">
            <a:xfrm>
              <a:off x="8908539" y="4007791"/>
              <a:ext cx="2581275" cy="2510839"/>
            </a:xfrm>
            <a:prstGeom prst="rect">
              <a:avLst/>
            </a:prstGeom>
            <a:solidFill>
              <a:srgbClr val="CFDA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3972" t="11765" r="40054" b="72114"/>
            <a:stretch/>
          </p:blipFill>
          <p:spPr>
            <a:xfrm>
              <a:off x="8943636" y="4062704"/>
              <a:ext cx="2506473" cy="2385595"/>
            </a:xfrm>
            <a:prstGeom prst="rect">
              <a:avLst/>
            </a:prstGeom>
          </p:spPr>
        </p:pic>
        <p:sp>
          <p:nvSpPr>
            <p:cNvPr id="17" name="Rectangle 8"/>
            <p:cNvSpPr>
              <a:spLocks noChangeArrowheads="1"/>
            </p:cNvSpPr>
            <p:nvPr/>
          </p:nvSpPr>
          <p:spPr bwMode="auto">
            <a:xfrm>
              <a:off x="8889491" y="3183298"/>
              <a:ext cx="2581275" cy="851949"/>
            </a:xfrm>
            <a:prstGeom prst="rect">
              <a:avLst/>
            </a:prstGeom>
            <a:solidFill>
              <a:srgbClr val="418A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60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‘ঘ’ </a:t>
              </a:r>
              <a:r>
                <a:rPr lang="en-US" sz="60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দল</a:t>
              </a:r>
              <a:endParaRPr lang="en-US" sz="6000" dirty="0" smtClean="0"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algn="ctr"/>
              <a:endParaRPr lang="en-US" sz="60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3588531" y="3175351"/>
            <a:ext cx="2584095" cy="3362789"/>
            <a:chOff x="3722534" y="3169569"/>
            <a:chExt cx="2584095" cy="3376517"/>
          </a:xfrm>
        </p:grpSpPr>
        <p:sp>
          <p:nvSpPr>
            <p:cNvPr id="19" name="Rectangle 10"/>
            <p:cNvSpPr>
              <a:spLocks noChangeArrowheads="1"/>
            </p:cNvSpPr>
            <p:nvPr/>
          </p:nvSpPr>
          <p:spPr bwMode="auto">
            <a:xfrm>
              <a:off x="3725354" y="4035247"/>
              <a:ext cx="2581275" cy="2510839"/>
            </a:xfrm>
            <a:prstGeom prst="rect">
              <a:avLst/>
            </a:prstGeom>
            <a:solidFill>
              <a:srgbClr val="CFDA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48" name="Group 47"/>
            <p:cNvGrpSpPr/>
            <p:nvPr/>
          </p:nvGrpSpPr>
          <p:grpSpPr>
            <a:xfrm>
              <a:off x="3722534" y="3169569"/>
              <a:ext cx="2581275" cy="3311136"/>
              <a:chOff x="3650904" y="3979671"/>
              <a:chExt cx="2581275" cy="3311136"/>
            </a:xfrm>
          </p:grpSpPr>
          <p:pic>
            <p:nvPicPr>
              <p:cNvPr id="8" name="Picture 7"/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4361" t="70061" r="40574" b="13098"/>
              <a:stretch/>
            </p:blipFill>
            <p:spPr>
              <a:xfrm>
                <a:off x="3685812" y="4892591"/>
                <a:ext cx="2511458" cy="2398216"/>
              </a:xfrm>
              <a:prstGeom prst="rect">
                <a:avLst/>
              </a:prstGeom>
            </p:spPr>
          </p:pic>
          <p:sp>
            <p:nvSpPr>
              <p:cNvPr id="15" name="Rectangle 6"/>
              <p:cNvSpPr>
                <a:spLocks noChangeArrowheads="1"/>
              </p:cNvSpPr>
              <p:nvPr/>
            </p:nvSpPr>
            <p:spPr bwMode="auto">
              <a:xfrm>
                <a:off x="3650904" y="3979671"/>
                <a:ext cx="2581275" cy="851949"/>
              </a:xfrm>
              <a:prstGeom prst="rect">
                <a:avLst/>
              </a:prstGeom>
              <a:solidFill>
                <a:srgbClr val="418A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60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‘খ’ </a:t>
                </a:r>
                <a:r>
                  <a:rPr lang="en-US" sz="60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দল</a:t>
                </a:r>
                <a:endParaRPr lang="en-US" sz="60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p:grpSp>
      </p:grpSp>
      <p:sp>
        <p:nvSpPr>
          <p:cNvPr id="29" name="Line 20"/>
          <p:cNvSpPr>
            <a:spLocks noChangeShapeType="1"/>
          </p:cNvSpPr>
          <p:nvPr/>
        </p:nvSpPr>
        <p:spPr bwMode="auto">
          <a:xfrm>
            <a:off x="1139317" y="6546087"/>
            <a:ext cx="10336212" cy="0"/>
          </a:xfrm>
          <a:prstGeom prst="line">
            <a:avLst/>
          </a:prstGeom>
          <a:noFill/>
          <a:ln w="11113" cap="flat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47" name="Group 46"/>
          <p:cNvGrpSpPr/>
          <p:nvPr/>
        </p:nvGrpSpPr>
        <p:grpSpPr>
          <a:xfrm>
            <a:off x="949468" y="3176286"/>
            <a:ext cx="2581275" cy="3369801"/>
            <a:chOff x="1355165" y="3012276"/>
            <a:chExt cx="2581275" cy="3369801"/>
          </a:xfrm>
        </p:grpSpPr>
        <p:sp>
          <p:nvSpPr>
            <p:cNvPr id="18" name="Rectangle 9"/>
            <p:cNvSpPr>
              <a:spLocks noChangeArrowheads="1"/>
            </p:cNvSpPr>
            <p:nvPr/>
          </p:nvSpPr>
          <p:spPr bwMode="auto">
            <a:xfrm>
              <a:off x="1355165" y="3871238"/>
              <a:ext cx="2581275" cy="2510839"/>
            </a:xfrm>
            <a:prstGeom prst="rect">
              <a:avLst/>
            </a:prstGeom>
            <a:solidFill>
              <a:srgbClr val="CFDA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46" name="Group 45"/>
            <p:cNvGrpSpPr/>
            <p:nvPr/>
          </p:nvGrpSpPr>
          <p:grpSpPr>
            <a:xfrm>
              <a:off x="1355166" y="3012276"/>
              <a:ext cx="2567610" cy="3292912"/>
              <a:chOff x="1108278" y="3176868"/>
              <a:chExt cx="2567610" cy="3292912"/>
            </a:xfrm>
          </p:grpSpPr>
          <p:sp>
            <p:nvSpPr>
              <p:cNvPr id="14" name="Rectangle 5"/>
              <p:cNvSpPr>
                <a:spLocks noChangeArrowheads="1"/>
              </p:cNvSpPr>
              <p:nvPr/>
            </p:nvSpPr>
            <p:spPr bwMode="auto">
              <a:xfrm>
                <a:off x="1108278" y="3176868"/>
                <a:ext cx="2567610" cy="851949"/>
              </a:xfrm>
              <a:prstGeom prst="rect">
                <a:avLst/>
              </a:prstGeom>
              <a:solidFill>
                <a:srgbClr val="418A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60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‘ক’ </a:t>
                </a:r>
                <a:r>
                  <a:rPr lang="en-US" sz="60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দল</a:t>
                </a:r>
                <a:endParaRPr lang="en-US" sz="60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pic>
            <p:nvPicPr>
              <p:cNvPr id="9" name="Picture 8"/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1245" t="40265" r="14080" b="42462"/>
              <a:stretch/>
            </p:blipFill>
            <p:spPr>
              <a:xfrm>
                <a:off x="1161541" y="4028817"/>
                <a:ext cx="2474749" cy="2440963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633092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000"/>
                            </p:stCondLst>
                            <p:childTnLst>
                              <p:par>
                                <p:cTn id="50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999605"/>
            <a:ext cx="5403738" cy="3486796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6000" b="1" dirty="0" err="1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এসো</a:t>
            </a:r>
            <a:r>
              <a:rPr lang="en-US" sz="6000" b="1" dirty="0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এবার</a:t>
            </a:r>
            <a:r>
              <a:rPr lang="en-US" sz="6000" b="1" dirty="0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ছবি</a:t>
            </a:r>
            <a:r>
              <a:rPr lang="en-US" sz="6000" b="1" dirty="0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দেখি</a:t>
            </a:r>
            <a:r>
              <a:rPr lang="en-US" sz="6000" b="1" dirty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ও </a:t>
            </a:r>
            <a:r>
              <a:rPr lang="en-US" sz="6000" b="1" dirty="0" err="1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উত্তর</a:t>
            </a:r>
            <a:r>
              <a:rPr lang="en-US" sz="6000" b="1" dirty="0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পেতে</a:t>
            </a:r>
            <a:r>
              <a:rPr lang="en-US" sz="6000" b="1" dirty="0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চেষ্টা</a:t>
            </a:r>
            <a:r>
              <a:rPr lang="en-US" sz="6000" b="1" dirty="0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করি</a:t>
            </a:r>
            <a:r>
              <a:rPr lang="en-US" sz="6000" b="1" dirty="0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6000" b="1" dirty="0">
              <a:ln>
                <a:solidFill>
                  <a:schemeClr val="tx1"/>
                </a:solidFill>
              </a:ln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" y="106627"/>
            <a:ext cx="12192000" cy="758299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60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চাঁদের</a:t>
            </a:r>
            <a:r>
              <a:rPr lang="en-US" sz="66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দশার</a:t>
            </a:r>
            <a:r>
              <a:rPr lang="en-US" sz="66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কেন</a:t>
            </a:r>
            <a:r>
              <a:rPr lang="en-US" sz="66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পরিবর্তন</a:t>
            </a:r>
            <a:r>
              <a:rPr lang="en-US" sz="66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66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66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6890" y="864926"/>
            <a:ext cx="6642324" cy="5993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3834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109" y="824981"/>
            <a:ext cx="6424068" cy="565848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19456" y="178649"/>
            <a:ext cx="6347721" cy="64633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dirty="0" err="1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এসো</a:t>
            </a:r>
            <a:r>
              <a:rPr lang="en-US" sz="36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600" dirty="0" err="1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অমাবস্যা</a:t>
            </a:r>
            <a:r>
              <a:rPr lang="en-US" sz="36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দিয়ে</a:t>
            </a:r>
            <a:r>
              <a:rPr lang="en-US" sz="36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শুরু</a:t>
            </a:r>
            <a:r>
              <a:rPr lang="en-US" sz="36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করি</a:t>
            </a:r>
            <a:r>
              <a:rPr lang="en-US" sz="36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চাঁদের</a:t>
            </a:r>
            <a:r>
              <a:rPr lang="en-US" sz="36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গল্প</a:t>
            </a:r>
            <a:r>
              <a:rPr lang="en-US" sz="36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- </a:t>
            </a:r>
            <a:endParaRPr lang="en-US" sz="36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577731" y="178649"/>
            <a:ext cx="5614270" cy="70231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000" b="1" u="sng" dirty="0" err="1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অমাবস্যা</a:t>
            </a:r>
            <a:endParaRPr lang="en-US" sz="6000" b="1" u="sng" dirty="0">
              <a:ln w="22225">
                <a:solidFill>
                  <a:schemeClr val="tx1"/>
                </a:solidFill>
                <a:prstDash val="solid"/>
              </a:ln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567177" y="880965"/>
            <a:ext cx="5624823" cy="5602496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 err="1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চাঁদের</a:t>
            </a:r>
            <a:r>
              <a:rPr lang="en-US" sz="3600" dirty="0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নিজের</a:t>
            </a:r>
            <a:r>
              <a:rPr lang="en-US" sz="3600" dirty="0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কোনো</a:t>
            </a:r>
            <a:r>
              <a:rPr lang="en-US" sz="3600" dirty="0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আলো</a:t>
            </a:r>
            <a:r>
              <a:rPr lang="en-US" sz="3600" dirty="0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নেই</a:t>
            </a:r>
            <a:r>
              <a:rPr lang="en-US" sz="3600" dirty="0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600" dirty="0" err="1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চাঁদ</a:t>
            </a:r>
            <a:r>
              <a:rPr lang="en-US" sz="3600" dirty="0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সূর্যের</a:t>
            </a:r>
            <a:r>
              <a:rPr lang="en-US" sz="3600" dirty="0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আলো</a:t>
            </a:r>
            <a:r>
              <a:rPr lang="en-US" sz="3600" dirty="0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প্রতিফলিত</a:t>
            </a:r>
            <a:r>
              <a:rPr lang="en-US" sz="3600" dirty="0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600" dirty="0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600" dirty="0" err="1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চাঁদ</a:t>
            </a:r>
            <a:r>
              <a:rPr lang="en-US" sz="3600" dirty="0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ঘুরতে</a:t>
            </a:r>
            <a:r>
              <a:rPr lang="en-US" sz="3600" dirty="0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ঘুরতে</a:t>
            </a:r>
            <a:r>
              <a:rPr lang="en-US" sz="3600" dirty="0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যখন</a:t>
            </a:r>
            <a:r>
              <a:rPr lang="en-US" sz="3600" dirty="0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সূর্য</a:t>
            </a:r>
            <a:r>
              <a:rPr lang="en-US" sz="3600" dirty="0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600" dirty="0" err="1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পৃথিবীর</a:t>
            </a:r>
            <a:r>
              <a:rPr lang="en-US" sz="3600" dirty="0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মাঝখানে</a:t>
            </a:r>
            <a:r>
              <a:rPr lang="en-US" sz="3600" dirty="0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থাকে</a:t>
            </a:r>
            <a:r>
              <a:rPr lang="en-US" sz="3600" dirty="0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তখন</a:t>
            </a:r>
            <a:r>
              <a:rPr lang="en-US" sz="3600" dirty="0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আমাদের</a:t>
            </a:r>
            <a:r>
              <a:rPr lang="en-US" sz="3600" dirty="0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পৃথিবীর</a:t>
            </a:r>
            <a:r>
              <a:rPr lang="en-US" sz="3600" dirty="0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দিকে</a:t>
            </a:r>
            <a:r>
              <a:rPr lang="en-US" sz="3600" dirty="0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থাকা</a:t>
            </a:r>
            <a:r>
              <a:rPr lang="en-US" sz="3600" dirty="0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চাঁদের</a:t>
            </a:r>
            <a:r>
              <a:rPr lang="en-US" sz="3600" dirty="0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পিঠে</a:t>
            </a:r>
            <a:r>
              <a:rPr lang="en-US" sz="3600" dirty="0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কোনো</a:t>
            </a:r>
            <a:r>
              <a:rPr lang="en-US" sz="3600" dirty="0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আলো</a:t>
            </a:r>
            <a:r>
              <a:rPr lang="en-US" sz="3600" dirty="0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পড়ে</a:t>
            </a:r>
            <a:r>
              <a:rPr lang="en-US" sz="3600" dirty="0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না</a:t>
            </a:r>
            <a:r>
              <a:rPr lang="en-US" sz="3600" dirty="0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600" dirty="0" err="1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তাই</a:t>
            </a:r>
            <a:r>
              <a:rPr lang="en-US" sz="3600" dirty="0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আমরা</a:t>
            </a:r>
            <a:r>
              <a:rPr lang="en-US" sz="3600" dirty="0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চাঁদ</a:t>
            </a:r>
            <a:r>
              <a:rPr lang="en-US" sz="3600" dirty="0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দেখতে</a:t>
            </a:r>
            <a:r>
              <a:rPr lang="en-US" sz="3600" dirty="0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পাই</a:t>
            </a:r>
            <a:r>
              <a:rPr lang="en-US" sz="3600" dirty="0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না</a:t>
            </a:r>
            <a:r>
              <a:rPr lang="en-US" sz="3600" dirty="0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600" dirty="0" err="1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চাঁদ</a:t>
            </a:r>
            <a:r>
              <a:rPr lang="en-US" sz="3600" dirty="0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তখন</a:t>
            </a:r>
            <a:r>
              <a:rPr lang="en-US" sz="3600" dirty="0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সূর্যের</a:t>
            </a:r>
            <a:r>
              <a:rPr lang="en-US" sz="3600" dirty="0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খুব</a:t>
            </a:r>
            <a:r>
              <a:rPr lang="en-US" sz="3600" dirty="0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কাছে</a:t>
            </a:r>
            <a:r>
              <a:rPr lang="en-US" sz="3600" dirty="0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থাকে</a:t>
            </a:r>
            <a:r>
              <a:rPr lang="en-US" sz="3600" dirty="0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r>
              <a:rPr lang="en-US" sz="3600" dirty="0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ঐ </a:t>
            </a:r>
            <a:r>
              <a:rPr lang="en-US" sz="3600" dirty="0" err="1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আলোতে</a:t>
            </a:r>
            <a:r>
              <a:rPr lang="en-US" sz="3600" dirty="0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লুকিয়ে</a:t>
            </a:r>
            <a:r>
              <a:rPr lang="en-US" sz="3600" dirty="0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থাকে</a:t>
            </a:r>
            <a:r>
              <a:rPr lang="en-US" sz="3600" dirty="0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চাঁদ</a:t>
            </a:r>
            <a:r>
              <a:rPr lang="en-US" sz="3600" dirty="0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এ </a:t>
            </a:r>
            <a:r>
              <a:rPr lang="en-US" sz="3600" dirty="0" err="1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সময়কে</a:t>
            </a:r>
            <a:r>
              <a:rPr lang="en-US" sz="3600" dirty="0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আমরা</a:t>
            </a:r>
            <a:r>
              <a:rPr lang="en-US" sz="3600" dirty="0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বলি</a:t>
            </a:r>
            <a:r>
              <a:rPr lang="en-US" sz="3600" dirty="0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অমাবস্যা</a:t>
            </a:r>
            <a:r>
              <a:rPr lang="en-US" sz="3600" dirty="0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3600" dirty="0">
              <a:ln w="22225">
                <a:solidFill>
                  <a:schemeClr val="tx1"/>
                </a:solidFill>
                <a:prstDash val="solid"/>
              </a:ln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6530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16" t="11481" r="19826" b="10934"/>
          <a:stretch/>
        </p:blipFill>
        <p:spPr>
          <a:xfrm>
            <a:off x="-1" y="200023"/>
            <a:ext cx="7000876" cy="64008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7000875" y="208649"/>
            <a:ext cx="5184216" cy="1046061"/>
          </a:xfrm>
          <a:prstGeom prst="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u="sng" dirty="0" err="1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চাঁদের</a:t>
            </a:r>
            <a:r>
              <a:rPr lang="en-US" sz="6000" b="1" u="sng" dirty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u="sng" dirty="0" err="1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প্রথম</a:t>
            </a:r>
            <a:r>
              <a:rPr lang="en-US" sz="6000" b="1" u="sng" dirty="0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u="sng" dirty="0" err="1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চতুর্থাংশ</a:t>
            </a:r>
            <a:endParaRPr lang="en-US" sz="6000" b="1" u="sng" dirty="0">
              <a:ln w="22225">
                <a:solidFill>
                  <a:schemeClr val="tx1"/>
                </a:solidFill>
                <a:prstDash val="solid"/>
              </a:ln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7000875" y="1263336"/>
            <a:ext cx="5150934" cy="5337487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dirty="0" err="1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অমাবস্যার</a:t>
            </a:r>
            <a:r>
              <a:rPr lang="en-US" sz="4400" dirty="0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৭ </a:t>
            </a:r>
            <a:r>
              <a:rPr lang="en-US" sz="4400" dirty="0" err="1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দিন</a:t>
            </a:r>
            <a:r>
              <a:rPr lang="en-US" sz="4400" dirty="0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</a:t>
            </a:r>
            <a:r>
              <a:rPr lang="en-US" sz="4400" dirty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সূর্যাস্তের</a:t>
            </a:r>
            <a:r>
              <a:rPr lang="en-US" sz="4400" dirty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আগে</a:t>
            </a:r>
            <a:r>
              <a:rPr lang="en-US" sz="4400" dirty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পুবের</a:t>
            </a:r>
            <a:r>
              <a:rPr lang="en-US" sz="4400" dirty="0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আকাশে</a:t>
            </a:r>
            <a:r>
              <a:rPr lang="en-US" sz="4400" dirty="0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দেখা</a:t>
            </a:r>
            <a:r>
              <a:rPr lang="en-US" sz="4400" dirty="0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যায়</a:t>
            </a:r>
            <a:r>
              <a:rPr lang="en-US" sz="4400" dirty="0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অর্ধেক</a:t>
            </a:r>
            <a:r>
              <a:rPr lang="en-US" sz="4400" dirty="0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আলোকিত</a:t>
            </a:r>
            <a:r>
              <a:rPr lang="en-US" sz="4400" dirty="0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চাঁদ</a:t>
            </a:r>
            <a:r>
              <a:rPr lang="en-US" sz="4400" dirty="0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4400" dirty="0" err="1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রাতের</a:t>
            </a:r>
            <a:r>
              <a:rPr lang="en-US" sz="4400" dirty="0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বেলা</a:t>
            </a:r>
            <a:r>
              <a:rPr lang="en-US" sz="4400" dirty="0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জোছনায়</a:t>
            </a:r>
            <a:r>
              <a:rPr lang="en-US" sz="4400" dirty="0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ভরে</a:t>
            </a:r>
            <a:r>
              <a:rPr lang="en-US" sz="4400" dirty="0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যায়</a:t>
            </a:r>
            <a:r>
              <a:rPr lang="en-US" sz="4400" dirty="0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পৃথিবী</a:t>
            </a:r>
            <a:r>
              <a:rPr lang="en-US" sz="4400" dirty="0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4400" dirty="0" err="1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এরপর</a:t>
            </a:r>
            <a:r>
              <a:rPr lang="en-US" sz="4400" dirty="0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চাঁদ</a:t>
            </a:r>
            <a:r>
              <a:rPr lang="en-US" sz="4400" dirty="0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ক্রমে</a:t>
            </a:r>
            <a:r>
              <a:rPr lang="en-US" sz="4400" dirty="0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ক্রমে</a:t>
            </a:r>
            <a:r>
              <a:rPr lang="en-US" sz="4400" dirty="0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সরে</a:t>
            </a:r>
            <a:r>
              <a:rPr lang="en-US" sz="4400" dirty="0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যেতে</a:t>
            </a:r>
            <a:r>
              <a:rPr lang="en-US" sz="4400" dirty="0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থাকে</a:t>
            </a:r>
            <a:r>
              <a:rPr lang="en-US" sz="4400" dirty="0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আকাশের</a:t>
            </a:r>
            <a:r>
              <a:rPr lang="en-US" sz="4400" dirty="0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পুব</a:t>
            </a:r>
            <a:r>
              <a:rPr lang="en-US" sz="4400" dirty="0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দিকে</a:t>
            </a:r>
            <a:r>
              <a:rPr lang="en-US" sz="4400" dirty="0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4400" dirty="0">
              <a:ln w="22225">
                <a:solidFill>
                  <a:schemeClr val="tx1"/>
                </a:solidFill>
                <a:prstDash val="solid"/>
              </a:ln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4377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01" t="11396" r="16985" b="9389"/>
          <a:stretch/>
        </p:blipFill>
        <p:spPr>
          <a:xfrm>
            <a:off x="0" y="147115"/>
            <a:ext cx="7000876" cy="6372691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7000876" y="147115"/>
            <a:ext cx="5191124" cy="758299"/>
          </a:xfrm>
          <a:prstGeom prst="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u="sng" dirty="0" err="1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চাঁদের</a:t>
            </a:r>
            <a:r>
              <a:rPr lang="en-US" sz="6000" b="1" u="sng" dirty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u="sng" dirty="0" err="1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পূর্ণিমা</a:t>
            </a:r>
            <a:endParaRPr lang="en-US" sz="6000" b="1" u="sng" dirty="0">
              <a:ln w="22225">
                <a:solidFill>
                  <a:schemeClr val="tx1"/>
                </a:solidFill>
                <a:prstDash val="solid"/>
              </a:ln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7000876" y="905414"/>
            <a:ext cx="5191123" cy="5614392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800" dirty="0" err="1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অমাবস্যার</a:t>
            </a:r>
            <a:r>
              <a:rPr lang="en-US" sz="3800" dirty="0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২ </a:t>
            </a:r>
            <a:r>
              <a:rPr lang="en-US" sz="3800" dirty="0" err="1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সপ্তাহ</a:t>
            </a:r>
            <a:r>
              <a:rPr lang="en-US" sz="3800" dirty="0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800" dirty="0" err="1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3800" dirty="0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১৪ </a:t>
            </a:r>
            <a:r>
              <a:rPr lang="en-US" sz="3800" dirty="0" err="1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দিন</a:t>
            </a:r>
            <a:r>
              <a:rPr lang="en-US" sz="3800" dirty="0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800" dirty="0" err="1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পরে</a:t>
            </a:r>
            <a:r>
              <a:rPr lang="en-US" sz="3800" dirty="0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800" dirty="0" err="1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চাঁদ</a:t>
            </a:r>
            <a:r>
              <a:rPr lang="en-US" sz="3800" dirty="0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800" dirty="0" err="1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চলে</a:t>
            </a:r>
            <a:r>
              <a:rPr lang="en-US" sz="3800" dirty="0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800" dirty="0" err="1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যায়</a:t>
            </a:r>
            <a:r>
              <a:rPr lang="en-US" sz="3800" dirty="0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800" dirty="0" err="1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সূর্যের</a:t>
            </a:r>
            <a:r>
              <a:rPr lang="en-US" sz="3800" dirty="0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800" dirty="0" err="1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বিপরীতে</a:t>
            </a:r>
            <a:r>
              <a:rPr lang="en-US" sz="3800" dirty="0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এ </a:t>
            </a:r>
            <a:r>
              <a:rPr lang="en-US" sz="3800" dirty="0" err="1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সময়</a:t>
            </a:r>
            <a:r>
              <a:rPr lang="en-US" sz="3800" dirty="0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800" dirty="0" err="1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সূর্যের</a:t>
            </a:r>
            <a:r>
              <a:rPr lang="en-US" sz="3800" dirty="0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800" dirty="0" err="1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আলো</a:t>
            </a:r>
            <a:r>
              <a:rPr lang="en-US" sz="3800" dirty="0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800" dirty="0" err="1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পুরোপুরি</a:t>
            </a:r>
            <a:r>
              <a:rPr lang="en-US" sz="3800" dirty="0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800" dirty="0" err="1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পড়ে</a:t>
            </a:r>
            <a:r>
              <a:rPr lang="en-US" sz="3800" dirty="0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800" dirty="0" err="1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আমাদের</a:t>
            </a:r>
            <a:r>
              <a:rPr lang="en-US" sz="3800" dirty="0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800" dirty="0" err="1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পৃথিবীর</a:t>
            </a:r>
            <a:r>
              <a:rPr lang="en-US" sz="3800" dirty="0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800" dirty="0" err="1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দিকে</a:t>
            </a:r>
            <a:r>
              <a:rPr lang="en-US" sz="3800" dirty="0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800" dirty="0" err="1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থাকা</a:t>
            </a:r>
            <a:r>
              <a:rPr lang="en-US" sz="3800" dirty="0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800" dirty="0" err="1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চাঁদের</a:t>
            </a:r>
            <a:r>
              <a:rPr lang="en-US" sz="3800" dirty="0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800" dirty="0" err="1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পিঠে</a:t>
            </a:r>
            <a:r>
              <a:rPr lang="en-US" sz="3800" dirty="0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800" dirty="0" err="1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এসময়কে</a:t>
            </a:r>
            <a:r>
              <a:rPr lang="en-US" sz="3800" dirty="0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800" dirty="0" err="1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r>
              <a:rPr lang="en-US" sz="3800" dirty="0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800" dirty="0" err="1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শুক্লপক্ষ</a:t>
            </a:r>
            <a:r>
              <a:rPr lang="en-US" sz="3800" dirty="0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800" dirty="0" err="1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3800" dirty="0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800" dirty="0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পূর্ণিমা</a:t>
            </a:r>
            <a:r>
              <a:rPr lang="en-US" sz="3800" dirty="0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800" dirty="0" err="1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এসময়ে</a:t>
            </a:r>
            <a:r>
              <a:rPr lang="en-US" sz="3800" dirty="0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800" dirty="0" err="1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পুব</a:t>
            </a:r>
            <a:r>
              <a:rPr lang="en-US" sz="3800" dirty="0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800" dirty="0" err="1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আকাশে</a:t>
            </a:r>
            <a:r>
              <a:rPr lang="en-US" sz="3800" dirty="0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800" dirty="0" err="1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সন্ধ্যা</a:t>
            </a:r>
            <a:r>
              <a:rPr lang="en-US" sz="3800" dirty="0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800" dirty="0" err="1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রাতেই</a:t>
            </a:r>
            <a:r>
              <a:rPr lang="en-US" sz="3800" dirty="0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800" dirty="0" err="1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চাঁদ</a:t>
            </a:r>
            <a:r>
              <a:rPr lang="en-US" sz="3800" dirty="0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800" dirty="0" err="1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ওঠে</a:t>
            </a:r>
            <a:r>
              <a:rPr lang="en-US" sz="3800" dirty="0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800" dirty="0" err="1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কিন্তু</a:t>
            </a:r>
            <a:r>
              <a:rPr lang="en-US" sz="3800" dirty="0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800" dirty="0" err="1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সূর্যের</a:t>
            </a:r>
            <a:r>
              <a:rPr lang="en-US" sz="3800" dirty="0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800" dirty="0" err="1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আলোর</a:t>
            </a:r>
            <a:r>
              <a:rPr lang="en-US" sz="3800" dirty="0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800" dirty="0" err="1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কারণে</a:t>
            </a:r>
            <a:r>
              <a:rPr lang="en-US" sz="3800" dirty="0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800" dirty="0" err="1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আমরা</a:t>
            </a:r>
            <a:r>
              <a:rPr lang="en-US" sz="3800" dirty="0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800" dirty="0" err="1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চাঁদকে</a:t>
            </a:r>
            <a:r>
              <a:rPr lang="en-US" sz="3800" dirty="0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800" dirty="0" err="1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দেখি</a:t>
            </a:r>
            <a:r>
              <a:rPr lang="en-US" sz="3800" dirty="0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800" dirty="0" err="1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মাঝরাতে</a:t>
            </a:r>
            <a:r>
              <a:rPr lang="en-US" sz="3800" dirty="0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3800" dirty="0">
              <a:ln w="22225">
                <a:solidFill>
                  <a:schemeClr val="tx1"/>
                </a:solidFill>
                <a:prstDash val="solid"/>
              </a:ln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9772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77296" y="502276"/>
            <a:ext cx="4353059" cy="830997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একক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66683" y="3940936"/>
            <a:ext cx="74955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চাঁদের</a:t>
            </a:r>
            <a:r>
              <a:rPr lang="en-US" sz="6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দশা</a:t>
            </a:r>
            <a:r>
              <a:rPr lang="en-US" sz="6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কেন</a:t>
            </a:r>
            <a:r>
              <a:rPr lang="en-US" sz="6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পরিবর্তন</a:t>
            </a:r>
            <a:r>
              <a:rPr lang="en-US" sz="6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6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 </a:t>
            </a:r>
            <a:endParaRPr lang="en-US" sz="6000" b="1" dirty="0">
              <a:ln w="22225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3147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484327"/>
            <a:ext cx="12192000" cy="960678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600" b="1" u="sng" dirty="0" err="1" smtClean="0">
                <a:ln w="22225">
                  <a:solidFill>
                    <a:srgbClr val="FFFF00"/>
                  </a:solidFill>
                  <a:prstDash val="solid"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আজকের</a:t>
            </a:r>
            <a:r>
              <a:rPr lang="en-US" sz="6600" b="1" u="sng" dirty="0" smtClean="0">
                <a:ln w="22225">
                  <a:solidFill>
                    <a:srgbClr val="FFFF00"/>
                  </a:solidFill>
                  <a:prstDash val="solid"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u="sng" dirty="0" err="1" smtClean="0">
                <a:ln w="22225">
                  <a:solidFill>
                    <a:srgbClr val="FFFF00"/>
                  </a:solidFill>
                  <a:prstDash val="solid"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পাঠের</a:t>
            </a:r>
            <a:r>
              <a:rPr lang="en-US" sz="6600" b="1" u="sng" dirty="0" smtClean="0">
                <a:ln w="22225">
                  <a:solidFill>
                    <a:srgbClr val="FFFF00"/>
                  </a:solidFill>
                  <a:prstDash val="solid"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u="sng" dirty="0" err="1" smtClean="0">
                <a:ln w="22225">
                  <a:solidFill>
                    <a:srgbClr val="FFFF00"/>
                  </a:solidFill>
                  <a:prstDash val="solid"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মূল</a:t>
            </a:r>
            <a:r>
              <a:rPr lang="en-US" sz="6600" b="1" u="sng" dirty="0" smtClean="0">
                <a:ln w="22225">
                  <a:solidFill>
                    <a:srgbClr val="FFFF00"/>
                  </a:solidFill>
                  <a:prstDash val="solid"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u="sng" dirty="0" err="1" smtClean="0">
                <a:ln w="22225">
                  <a:solidFill>
                    <a:srgbClr val="FFFF00"/>
                  </a:solidFill>
                  <a:prstDash val="solid"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প্রশ্ন</a:t>
            </a:r>
            <a:r>
              <a:rPr lang="en-US" sz="6600" b="1" u="sng" dirty="0" smtClean="0">
                <a:ln w="22225">
                  <a:solidFill>
                    <a:srgbClr val="FFFF00"/>
                  </a:solidFill>
                  <a:prstDash val="solid"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endParaRPr lang="en-US" sz="6600" b="1" u="sng" dirty="0">
              <a:ln w="22225">
                <a:solidFill>
                  <a:srgbClr val="FFFF00"/>
                </a:solidFill>
                <a:prstDash val="solid"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1734736"/>
            <a:ext cx="12192000" cy="1111981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857250" indent="-857250">
              <a:buFont typeface="Wingdings" panose="05000000000000000000" pitchFamily="2" charset="2"/>
              <a:buChar char="Ø"/>
            </a:pPr>
            <a:r>
              <a:rPr lang="en-US" sz="6600" b="1" dirty="0" err="1" smtClean="0">
                <a:ln w="222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চাঁদের</a:t>
            </a:r>
            <a:r>
              <a:rPr lang="en-US" sz="6600" b="1" dirty="0" smtClean="0">
                <a:ln w="222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 smtClean="0">
                <a:ln w="222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দশা</a:t>
            </a:r>
            <a:r>
              <a:rPr lang="en-US" sz="6600" b="1" dirty="0" smtClean="0">
                <a:ln w="222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 smtClean="0">
                <a:ln w="222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কেন</a:t>
            </a:r>
            <a:r>
              <a:rPr lang="en-US" sz="6600" b="1" dirty="0" smtClean="0">
                <a:ln w="222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 smtClean="0">
                <a:ln w="222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পরিবর্তন</a:t>
            </a:r>
            <a:r>
              <a:rPr lang="en-US" sz="6600" b="1" dirty="0" smtClean="0">
                <a:ln w="222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 smtClean="0">
                <a:ln w="222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6600" b="1" dirty="0" smtClean="0">
                <a:ln w="222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? </a:t>
            </a:r>
            <a:endParaRPr lang="en-US" sz="6600" b="1" dirty="0">
              <a:ln w="222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3114136"/>
            <a:ext cx="12192000" cy="3468647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857250" indent="-857250">
              <a:buFont typeface="Wingdings" panose="05000000000000000000" pitchFamily="2" charset="2"/>
              <a:buChar char="v"/>
            </a:pPr>
            <a:r>
              <a:rPr lang="en-US" sz="6000" b="1" dirty="0" err="1" smtClean="0">
                <a:ln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সূর্য</a:t>
            </a:r>
            <a:r>
              <a:rPr lang="en-US" sz="6000" b="1" dirty="0" smtClean="0">
                <a:ln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6000" b="1" dirty="0" err="1" smtClean="0">
                <a:ln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পৃথিবী</a:t>
            </a:r>
            <a:r>
              <a:rPr lang="en-US" sz="6000" b="1" dirty="0" smtClean="0">
                <a:ln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ln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6000" b="1" dirty="0" smtClean="0">
                <a:ln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ln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চাঁদের</a:t>
            </a:r>
            <a:r>
              <a:rPr lang="en-US" sz="6000" b="1" dirty="0" smtClean="0">
                <a:ln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ln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অবস্থানগত</a:t>
            </a:r>
            <a:r>
              <a:rPr lang="en-US" sz="6000" b="1" dirty="0" smtClean="0">
                <a:ln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ln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কারণে</a:t>
            </a:r>
            <a:r>
              <a:rPr lang="en-US" sz="6000" b="1" dirty="0" smtClean="0">
                <a:ln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ln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চাঁদের</a:t>
            </a:r>
            <a:r>
              <a:rPr lang="en-US" sz="6000" b="1" dirty="0" smtClean="0">
                <a:ln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ln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আলোকিত</a:t>
            </a:r>
            <a:r>
              <a:rPr lang="en-US" sz="6000" b="1" dirty="0" smtClean="0">
                <a:ln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ln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অংশের</a:t>
            </a:r>
            <a:r>
              <a:rPr lang="en-US" sz="6000" b="1" dirty="0" smtClean="0">
                <a:ln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ln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আকৃতি</a:t>
            </a:r>
            <a:r>
              <a:rPr lang="en-US" sz="6000" b="1" dirty="0" smtClean="0">
                <a:ln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ln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পরিবর্তন</a:t>
            </a:r>
            <a:r>
              <a:rPr lang="en-US" sz="6000" b="1" dirty="0" smtClean="0">
                <a:ln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ln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6000" b="1" dirty="0" smtClean="0">
                <a:ln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 এ </a:t>
            </a:r>
            <a:r>
              <a:rPr lang="en-US" sz="6000" b="1" dirty="0" err="1" smtClean="0">
                <a:ln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কারণে</a:t>
            </a:r>
            <a:r>
              <a:rPr lang="en-US" sz="6000" b="1" dirty="0" smtClean="0">
                <a:ln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>
                <a:ln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চাঁদের</a:t>
            </a:r>
            <a:r>
              <a:rPr lang="en-US" sz="6000" b="1" dirty="0">
                <a:ln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ln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দশা</a:t>
            </a:r>
            <a:r>
              <a:rPr lang="en-US" sz="6000" b="1" dirty="0" smtClean="0">
                <a:ln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ln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পরিবর্তিত</a:t>
            </a:r>
            <a:r>
              <a:rPr lang="en-US" sz="6000" b="1" dirty="0" smtClean="0">
                <a:ln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ln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6000" b="1" dirty="0" smtClean="0">
                <a:ln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6000" b="1" dirty="0">
              <a:ln/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4906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88516"/>
            <a:ext cx="12192000" cy="980536"/>
          </a:xfrm>
          <a:prstGeom prst="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b="1" u="sng" dirty="0" err="1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আজকের</a:t>
            </a:r>
            <a:r>
              <a:rPr lang="en-US" sz="6600" b="1" u="sng" dirty="0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u="sng" dirty="0" err="1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পাঠের</a:t>
            </a:r>
            <a:r>
              <a:rPr lang="en-US" sz="6600" b="1" u="sng" dirty="0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u="sng" dirty="0" err="1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সিদ্ধান্তসমূহ</a:t>
            </a:r>
            <a:r>
              <a:rPr lang="en-US" sz="6600" b="1" u="sng" dirty="0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endParaRPr lang="en-US" sz="6600" b="1" u="sng" dirty="0">
              <a:ln w="22225">
                <a:solidFill>
                  <a:schemeClr val="tx1"/>
                </a:solidFill>
                <a:prstDash val="solid"/>
              </a:ln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1203969"/>
            <a:ext cx="12192000" cy="5490129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1143000" indent="-1143000">
              <a:buFont typeface="+mj-lt"/>
              <a:buAutoNum type="arabicParenR"/>
            </a:pPr>
            <a:r>
              <a:rPr lang="en-US" sz="5400" dirty="0" err="1" smtClean="0">
                <a:ln w="22225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চাঁদ</a:t>
            </a:r>
            <a:r>
              <a:rPr lang="en-US" sz="5400" dirty="0" smtClean="0">
                <a:ln w="22225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ln w="22225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পৃথিবীর</a:t>
            </a:r>
            <a:r>
              <a:rPr lang="en-US" sz="5400" dirty="0" smtClean="0">
                <a:ln w="22225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ln w="22225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একমাত্র</a:t>
            </a:r>
            <a:r>
              <a:rPr lang="en-US" sz="5400" dirty="0" smtClean="0">
                <a:ln w="22225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ln w="22225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উপগ্রহ</a:t>
            </a:r>
            <a:r>
              <a:rPr lang="en-US" sz="5400" dirty="0" smtClean="0">
                <a:ln w="22225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marL="1143000" indent="-1143000">
              <a:buFont typeface="+mj-lt"/>
              <a:buAutoNum type="arabicParenR"/>
            </a:pPr>
            <a:r>
              <a:rPr lang="as-IN" sz="5400" dirty="0">
                <a:ln w="22225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চাঁদের নিজের কোনো আলো নেই</a:t>
            </a:r>
            <a:r>
              <a:rPr lang="as-IN" sz="5400" dirty="0" smtClean="0">
                <a:ln w="22225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5400" dirty="0" smtClean="0">
              <a:ln w="22225">
                <a:solidFill>
                  <a:sysClr val="windowText" lastClr="000000"/>
                </a:solidFill>
                <a:prstDash val="solid"/>
              </a:ln>
              <a:solidFill>
                <a:sysClr val="windowText" lastClr="0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1143000" indent="-1143000">
              <a:buFont typeface="+mj-lt"/>
              <a:buAutoNum type="arabicParenR"/>
            </a:pPr>
            <a:r>
              <a:rPr lang="en-US" sz="5400" dirty="0" err="1" smtClean="0">
                <a:ln w="22225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পৃথিবীর</a:t>
            </a:r>
            <a:r>
              <a:rPr lang="en-US" sz="5400" dirty="0" smtClean="0">
                <a:ln w="22225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ln w="22225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চারদিকে</a:t>
            </a:r>
            <a:r>
              <a:rPr lang="en-US" sz="5400" dirty="0" smtClean="0">
                <a:ln w="22225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১ </a:t>
            </a:r>
            <a:r>
              <a:rPr lang="en-US" sz="5400" dirty="0" err="1" smtClean="0">
                <a:ln w="22225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বার</a:t>
            </a:r>
            <a:r>
              <a:rPr lang="en-US" sz="5400" dirty="0" smtClean="0">
                <a:ln w="22225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ln w="22225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ঘুরে</a:t>
            </a:r>
            <a:r>
              <a:rPr lang="en-US" sz="5400" dirty="0" smtClean="0">
                <a:ln w="22225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ln w="22225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আসতে</a:t>
            </a:r>
            <a:r>
              <a:rPr lang="en-US" sz="5400" dirty="0" smtClean="0">
                <a:ln w="22225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ln w="22225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চাঁদের</a:t>
            </a:r>
            <a:r>
              <a:rPr lang="en-US" sz="5400" dirty="0" smtClean="0">
                <a:ln w="22225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ln w="22225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প্রায়</a:t>
            </a:r>
            <a:r>
              <a:rPr lang="en-US" sz="5400" dirty="0" smtClean="0">
                <a:ln w="22225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২৮ </a:t>
            </a:r>
            <a:r>
              <a:rPr lang="en-US" sz="5400" dirty="0" err="1" smtClean="0">
                <a:ln w="22225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দিন</a:t>
            </a:r>
            <a:r>
              <a:rPr lang="en-US" sz="5400" dirty="0" smtClean="0">
                <a:ln w="22225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ln w="22225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সময়</a:t>
            </a:r>
            <a:r>
              <a:rPr lang="en-US" sz="5400" dirty="0" smtClean="0">
                <a:ln w="22225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ln w="22225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লাগে</a:t>
            </a:r>
            <a:r>
              <a:rPr lang="en-US" sz="5400" dirty="0" smtClean="0">
                <a:ln w="22225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marL="1143000" indent="-1143000">
              <a:buFont typeface="+mj-lt"/>
              <a:buAutoNum type="arabicParenR"/>
            </a:pPr>
            <a:r>
              <a:rPr lang="en-US" sz="5400" dirty="0" err="1" smtClean="0">
                <a:ln w="22225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অমাবস্যা</a:t>
            </a:r>
            <a:r>
              <a:rPr lang="en-US" sz="5400" dirty="0" smtClean="0">
                <a:ln w="22225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ln w="22225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তিথিতে</a:t>
            </a:r>
            <a:r>
              <a:rPr lang="en-US" sz="5400" dirty="0" smtClean="0">
                <a:ln w="22225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ln w="22225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চাঁদ</a:t>
            </a:r>
            <a:r>
              <a:rPr lang="en-US" sz="5400" dirty="0" smtClean="0">
                <a:ln w="22225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ln w="22225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পশ্চিম</a:t>
            </a:r>
            <a:r>
              <a:rPr lang="en-US" sz="5400" dirty="0" smtClean="0">
                <a:ln w="22225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ln w="22225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দিগন্তে</a:t>
            </a:r>
            <a:r>
              <a:rPr lang="en-US" sz="5400" dirty="0" smtClean="0">
                <a:ln w="22225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ln w="22225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থাকে</a:t>
            </a:r>
            <a:r>
              <a:rPr lang="en-US" sz="5400" dirty="0" smtClean="0">
                <a:ln w="22225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marL="1143000" indent="-1143000">
              <a:buFont typeface="+mj-lt"/>
              <a:buAutoNum type="arabicParenR"/>
            </a:pPr>
            <a:r>
              <a:rPr lang="en-US" sz="5400" dirty="0" err="1" smtClean="0">
                <a:ln w="22225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পূর্ণিমা</a:t>
            </a:r>
            <a:r>
              <a:rPr lang="en-US" sz="5400" dirty="0" smtClean="0">
                <a:ln w="22225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n w="22225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তিথিতে</a:t>
            </a:r>
            <a:r>
              <a:rPr lang="en-US" sz="5400" dirty="0">
                <a:ln w="22225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n w="22225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চাঁদ</a:t>
            </a:r>
            <a:r>
              <a:rPr lang="en-US" sz="5400" dirty="0">
                <a:ln w="22225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n w="22225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পূর্ব</a:t>
            </a:r>
            <a:r>
              <a:rPr lang="en-US" sz="5400" dirty="0">
                <a:ln w="22225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n w="22225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দিগন্তে</a:t>
            </a:r>
            <a:r>
              <a:rPr lang="en-US" sz="5400" dirty="0">
                <a:ln w="22225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n w="22225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থাকে</a:t>
            </a:r>
            <a:r>
              <a:rPr lang="en-US" sz="5400" dirty="0" smtClean="0">
                <a:ln w="22225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as-IN" sz="5400" dirty="0" smtClean="0">
                <a:ln w="22225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5400" dirty="0">
              <a:ln w="22225">
                <a:solidFill>
                  <a:sysClr val="windowText" lastClr="000000"/>
                </a:solidFill>
                <a:prstDash val="solid"/>
              </a:ln>
              <a:solidFill>
                <a:sysClr val="windowText" lastClr="0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6275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4547" y="231819"/>
            <a:ext cx="4520484" cy="1249251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noProof="0" dirty="0" err="1" smtClean="0">
                <a:ln w="22225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পাঠ্য</a:t>
            </a:r>
            <a:r>
              <a:rPr lang="en-US" sz="4400" noProof="0" dirty="0" smtClean="0">
                <a:ln w="22225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noProof="0" dirty="0" err="1" smtClean="0">
                <a:ln w="22225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বইয়ের</a:t>
            </a:r>
            <a:r>
              <a:rPr lang="en-US" sz="4400" noProof="0" dirty="0" smtClean="0">
                <a:ln w="22225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noProof="0" dirty="0" err="1" smtClean="0">
                <a:ln w="22225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সংযোগ</a:t>
            </a:r>
            <a:r>
              <a:rPr lang="en-US" sz="4400" dirty="0" smtClean="0">
                <a:ln w="22225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kumimoji="0" lang="en-US" sz="4400" i="0" strike="noStrike" kern="1200" cap="none" spc="0" normalizeH="0" baseline="0" noProof="0" dirty="0">
              <a:ln w="22225">
                <a:solidFill>
                  <a:sysClr val="windowText" lastClr="000000"/>
                </a:solidFill>
                <a:prstDash val="solid"/>
              </a:ln>
              <a:solidFill>
                <a:sysClr val="windowText" lastClr="000000"/>
              </a:solidFill>
              <a:uLnTx/>
              <a:uFillTx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4266" y="231819"/>
            <a:ext cx="5932188" cy="667254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280015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468191"/>
            <a:ext cx="12093262" cy="4919730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1143000" indent="-1143000">
              <a:buFont typeface="+mj-lt"/>
              <a:buAutoNum type="arabicPeriod"/>
            </a:pPr>
            <a:r>
              <a:rPr lang="en-US" sz="4400" b="1" dirty="0" err="1" smtClean="0">
                <a:ln w="95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চাঁদের</a:t>
            </a:r>
            <a:r>
              <a:rPr lang="en-US" sz="4400" b="1" dirty="0" smtClean="0">
                <a:ln w="95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 smtClean="0">
                <a:ln w="95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বিভিন্ন</a:t>
            </a:r>
            <a:r>
              <a:rPr lang="en-US" sz="4400" b="1" dirty="0" smtClean="0">
                <a:ln w="95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 smtClean="0">
                <a:ln w="95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দশা</a:t>
            </a:r>
            <a:r>
              <a:rPr lang="en-US" sz="4400" b="1" dirty="0" smtClean="0">
                <a:ln w="95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 smtClean="0">
                <a:ln w="95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সৃষ্টির</a:t>
            </a:r>
            <a:r>
              <a:rPr lang="en-US" sz="4400" b="1" dirty="0" smtClean="0">
                <a:ln w="95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 smtClean="0">
                <a:ln w="95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কারণ</a:t>
            </a:r>
            <a:r>
              <a:rPr lang="en-US" sz="4400" b="1" dirty="0" smtClean="0">
                <a:ln w="95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 smtClean="0">
                <a:ln w="95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4400" b="1" dirty="0" smtClean="0">
                <a:ln w="95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pPr marL="1143000" indent="-1143000">
              <a:buFont typeface="+mj-lt"/>
              <a:buAutoNum type="arabicPeriod"/>
            </a:pPr>
            <a:r>
              <a:rPr lang="en-US" sz="4400" b="1" dirty="0" err="1" smtClean="0">
                <a:ln w="95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অমাবস্যা</a:t>
            </a:r>
            <a:r>
              <a:rPr lang="en-US" sz="4400" b="1" dirty="0" smtClean="0">
                <a:ln w="95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 smtClean="0">
                <a:ln w="95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তিথিতে</a:t>
            </a:r>
            <a:r>
              <a:rPr lang="en-US" sz="4400" b="1" dirty="0" smtClean="0">
                <a:ln w="95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 smtClean="0">
                <a:ln w="95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চাঁদ</a:t>
            </a:r>
            <a:r>
              <a:rPr lang="en-US" sz="4400" b="1" dirty="0" smtClean="0">
                <a:ln w="95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4400" b="1" dirty="0" err="1" smtClean="0">
                <a:ln w="95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সূর্যের</a:t>
            </a:r>
            <a:r>
              <a:rPr lang="en-US" sz="4400" b="1" dirty="0" smtClean="0">
                <a:ln w="95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 smtClean="0">
                <a:ln w="95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অবস্থান</a:t>
            </a:r>
            <a:r>
              <a:rPr lang="en-US" sz="4400" b="1" dirty="0" smtClean="0">
                <a:ln w="95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 smtClean="0">
                <a:ln w="95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কোন</a:t>
            </a:r>
            <a:r>
              <a:rPr lang="en-US" sz="4400" b="1" dirty="0" smtClean="0">
                <a:ln w="95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 smtClean="0">
                <a:ln w="95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দিগন্তে</a:t>
            </a:r>
            <a:r>
              <a:rPr lang="en-US" sz="4400" b="1" dirty="0" smtClean="0">
                <a:ln w="95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 smtClean="0">
                <a:ln w="95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থাকে</a:t>
            </a:r>
            <a:r>
              <a:rPr lang="en-US" sz="4400" b="1" dirty="0" smtClean="0">
                <a:ln w="95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pPr marL="1143000" indent="-1143000">
              <a:buFont typeface="+mj-lt"/>
              <a:buAutoNum type="arabicPeriod"/>
            </a:pPr>
            <a:r>
              <a:rPr lang="en-US" sz="4400" b="1" dirty="0" err="1" smtClean="0">
                <a:ln w="95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পূর্ণিমা</a:t>
            </a:r>
            <a:r>
              <a:rPr lang="en-US" sz="4400" b="1" dirty="0" smtClean="0">
                <a:ln w="95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n w="95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তিথিতে</a:t>
            </a:r>
            <a:r>
              <a:rPr lang="en-US" sz="4400" b="1" dirty="0">
                <a:ln w="95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 smtClean="0">
                <a:ln w="95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চাঁদকে</a:t>
            </a:r>
            <a:r>
              <a:rPr lang="en-US" sz="4400" b="1" dirty="0" smtClean="0">
                <a:ln w="95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 smtClean="0">
                <a:ln w="95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আমরা</a:t>
            </a:r>
            <a:r>
              <a:rPr lang="en-US" sz="4400" b="1" dirty="0" smtClean="0">
                <a:ln w="95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 smtClean="0">
                <a:ln w="95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কোন</a:t>
            </a:r>
            <a:r>
              <a:rPr lang="en-US" sz="4400" b="1" dirty="0" smtClean="0">
                <a:ln w="95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n w="95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দিগন্তে</a:t>
            </a:r>
            <a:r>
              <a:rPr lang="en-US" sz="4400" b="1" dirty="0">
                <a:ln w="95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 smtClean="0">
                <a:ln w="95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দেখতে</a:t>
            </a:r>
            <a:r>
              <a:rPr lang="en-US" sz="4400" b="1" dirty="0" smtClean="0">
                <a:ln w="95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 smtClean="0">
                <a:ln w="95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পাই</a:t>
            </a:r>
            <a:r>
              <a:rPr lang="en-US" sz="4400" b="1" dirty="0" smtClean="0">
                <a:ln w="95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4400" b="1" dirty="0">
              <a:ln w="9525">
                <a:solidFill>
                  <a:schemeClr val="tx1"/>
                </a:solidFill>
                <a:prstDash val="solid"/>
              </a:ln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949262" y="206062"/>
            <a:ext cx="3503053" cy="101566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মূল্যায়ণ</a:t>
            </a:r>
            <a:endParaRPr lang="en-US" sz="6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8110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2723837"/>
            <a:ext cx="12192000" cy="3329234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4400" b="1" dirty="0" smtClean="0">
                <a:ln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											</a:t>
            </a:r>
            <a:endParaRPr lang="en-US" sz="4400" b="1" u="sng" dirty="0" smtClean="0">
              <a:ln/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1143000" indent="-1143000">
              <a:buFont typeface="+mj-lt"/>
              <a:buAutoNum type="arabicPeriod"/>
            </a:pPr>
            <a:r>
              <a:rPr lang="en-US" sz="4400" b="1" dirty="0" err="1" smtClean="0">
                <a:ln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সূর্য</a:t>
            </a:r>
            <a:r>
              <a:rPr lang="en-US" sz="4400" b="1" dirty="0">
                <a:ln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4400" b="1" dirty="0" err="1">
                <a:ln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পৃথিবী</a:t>
            </a:r>
            <a:r>
              <a:rPr lang="en-US" sz="4400" b="1" dirty="0">
                <a:ln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n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4400" b="1" dirty="0">
                <a:ln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n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চাঁদের</a:t>
            </a:r>
            <a:r>
              <a:rPr lang="en-US" sz="4400" b="1" dirty="0">
                <a:ln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n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অবস্থানগত</a:t>
            </a:r>
            <a:r>
              <a:rPr lang="en-US" sz="4400" b="1" dirty="0">
                <a:ln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n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কারণে</a:t>
            </a:r>
            <a:r>
              <a:rPr lang="en-US" sz="4400" b="1" dirty="0">
                <a:ln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n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চাঁদের</a:t>
            </a:r>
            <a:r>
              <a:rPr lang="en-US" sz="4400" b="1" dirty="0">
                <a:ln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n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আলোকিত</a:t>
            </a:r>
            <a:r>
              <a:rPr lang="en-US" sz="4400" b="1" dirty="0">
                <a:ln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n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অংশের</a:t>
            </a:r>
            <a:r>
              <a:rPr lang="en-US" sz="4400" b="1" dirty="0">
                <a:ln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 smtClean="0">
                <a:ln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আকৃতির</a:t>
            </a:r>
            <a:r>
              <a:rPr lang="en-US" sz="4400" b="1" dirty="0" smtClean="0">
                <a:ln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 smtClean="0">
                <a:ln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পরিবর্তন</a:t>
            </a:r>
            <a:r>
              <a:rPr lang="en-US" sz="4400" b="1" dirty="0" smtClean="0">
                <a:ln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  <a:p>
            <a:pPr marL="1143000" indent="-1143000">
              <a:buFont typeface="+mj-lt"/>
              <a:buAutoNum type="arabicPeriod"/>
            </a:pPr>
            <a:r>
              <a:rPr lang="en-US" sz="4400" b="1" dirty="0" err="1" smtClean="0">
                <a:ln w="95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পশ্চিম</a:t>
            </a:r>
            <a:r>
              <a:rPr lang="en-US" sz="4400" b="1" dirty="0" smtClean="0">
                <a:ln w="95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 smtClean="0">
                <a:ln w="95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দিগন্তে</a:t>
            </a:r>
            <a:r>
              <a:rPr lang="en-US" sz="4400" b="1" dirty="0" smtClean="0">
                <a:ln w="95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marL="1143000" indent="-1143000">
              <a:buFont typeface="+mj-lt"/>
              <a:buAutoNum type="arabicPeriod"/>
            </a:pPr>
            <a:r>
              <a:rPr lang="en-US" sz="4400" b="1" dirty="0" err="1" smtClean="0">
                <a:ln w="95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পূর্ব</a:t>
            </a:r>
            <a:r>
              <a:rPr lang="en-US" sz="4400" b="1" dirty="0" smtClean="0">
                <a:ln w="95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 smtClean="0">
                <a:ln w="95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দিগন্তে</a:t>
            </a:r>
            <a:r>
              <a:rPr lang="en-US" sz="4400" b="1" dirty="0" smtClean="0">
                <a:ln w="95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4400" b="1" dirty="0">
              <a:ln w="9525">
                <a:solidFill>
                  <a:schemeClr val="tx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0" y="136469"/>
            <a:ext cx="12192000" cy="1362973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800" b="1" u="sng" dirty="0" err="1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উত্তর</a:t>
            </a:r>
            <a:endParaRPr kumimoji="0" lang="en-US" sz="8800" b="1" i="0" u="sng" strike="noStrike" kern="1200" normalizeH="0" baseline="0" noProof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uLnTx/>
              <a:uFillTx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4914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71234" y="695459"/>
            <a:ext cx="593716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 dirty="0" err="1" smtClean="0">
                <a:ln w="12700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r>
              <a:rPr lang="en-US" sz="6600" b="1" dirty="0" smtClean="0">
                <a:ln w="12700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 smtClean="0">
                <a:ln w="12700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সবাইকে</a:t>
            </a:r>
            <a:endParaRPr lang="en-US" sz="6600" b="1" dirty="0">
              <a:ln w="12700">
                <a:solidFill>
                  <a:srgbClr val="FF0000"/>
                </a:solidFill>
                <a:prstDash val="solid"/>
              </a:ln>
              <a:solidFill>
                <a:srgbClr val="FF0000"/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0139" y="2425929"/>
            <a:ext cx="6108879" cy="3726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7646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79</TotalTime>
  <Words>476</Words>
  <Application>Microsoft Office PowerPoint</Application>
  <PresentationFormat>Widescreen</PresentationFormat>
  <Paragraphs>68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9" baseType="lpstr">
      <vt:lpstr>Arial</vt:lpstr>
      <vt:lpstr>Calibri</vt:lpstr>
      <vt:lpstr>Calibri Light</vt:lpstr>
      <vt:lpstr>NikoshBAN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Sarup</dc:creator>
  <cp:lastModifiedBy>Sarup</cp:lastModifiedBy>
  <cp:revision>16</cp:revision>
  <dcterms:created xsi:type="dcterms:W3CDTF">2019-08-15T11:08:32Z</dcterms:created>
  <dcterms:modified xsi:type="dcterms:W3CDTF">2019-08-16T12:23:36Z</dcterms:modified>
</cp:coreProperties>
</file>