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68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935F-58CE-416F-A673-526FE4A40B3C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64849-DB81-46D5-9138-A6F172627D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935F-58CE-416F-A673-526FE4A40B3C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64849-DB81-46D5-9138-A6F172627D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935F-58CE-416F-A673-526FE4A40B3C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64849-DB81-46D5-9138-A6F172627D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935F-58CE-416F-A673-526FE4A40B3C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64849-DB81-46D5-9138-A6F172627D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935F-58CE-416F-A673-526FE4A40B3C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64849-DB81-46D5-9138-A6F172627D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935F-58CE-416F-A673-526FE4A40B3C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64849-DB81-46D5-9138-A6F172627D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935F-58CE-416F-A673-526FE4A40B3C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64849-DB81-46D5-9138-A6F172627D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935F-58CE-416F-A673-526FE4A40B3C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64849-DB81-46D5-9138-A6F172627D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935F-58CE-416F-A673-526FE4A40B3C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1764849-DB81-46D5-9138-A6F172627D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935F-58CE-416F-A673-526FE4A40B3C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64849-DB81-46D5-9138-A6F172627D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935F-58CE-416F-A673-526FE4A40B3C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64849-DB81-46D5-9138-A6F172627D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5B5935F-58CE-416F-A673-526FE4A40B3C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764849-DB81-46D5-9138-A6F172627D5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1"/>
            <a:ext cx="77724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DSC047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00"/>
            <a:ext cx="9144000" cy="5410200"/>
          </a:xfrm>
          <a:prstGeom prst="rect">
            <a:avLst/>
          </a:prstGeo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>
            <a:normAutofit/>
          </a:bodyPr>
          <a:lstStyle/>
          <a:p>
            <a:endParaRPr lang="en-US" sz="3200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আশরাফুল আলাম</a:t>
            </a:r>
          </a:p>
          <a:p>
            <a:r>
              <a:rPr lang="bn-BD" sz="32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প্রভাষক,</a:t>
            </a:r>
          </a:p>
          <a:p>
            <a:r>
              <a:rPr lang="bn-BD" sz="32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শর্ষিনাবাদ ডি এস </a:t>
            </a:r>
            <a:r>
              <a:rPr lang="en-US" sz="3200" dirty="0" err="1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ফাযিল</a:t>
            </a:r>
            <a:r>
              <a:rPr lang="bn-BD" sz="32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মাদরাসা</a:t>
            </a:r>
          </a:p>
          <a:p>
            <a:r>
              <a:rPr lang="bn-BD" sz="32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তারাকান্দা , ময়মনসিংহ ।</a:t>
            </a:r>
          </a:p>
        </p:txBody>
      </p:sp>
      <p:pic>
        <p:nvPicPr>
          <p:cNvPr id="4" name="Picture 3" descr="FB_IMG_150392124738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676400"/>
            <a:ext cx="2214562" cy="2438401"/>
          </a:xfrm>
          <a:prstGeom prst="rect">
            <a:avLst/>
          </a:prstGeo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শ্রেণীঃ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একাদশ</a:t>
            </a:r>
            <a: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b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ষষ্ঠ</a:t>
            </a:r>
            <a:endParaRPr lang="en-US" sz="5400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DBMS-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1524000"/>
            <a:ext cx="7334250" cy="381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72200" y="1752600"/>
            <a:ext cx="1905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4173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ডেটাবেজ</a:t>
            </a:r>
            <a:r>
              <a:rPr lang="en-US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রিলেশন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RDBMS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কী</a:t>
            </a:r>
            <a:r>
              <a:rPr lang="en-US" sz="280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 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বলতে পারবে। </a:t>
            </a:r>
          </a:p>
          <a:p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রিলেশন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করতে পারবে।</a:t>
            </a: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RDBMS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বলতে পারবে। </a:t>
            </a:r>
          </a:p>
          <a:p>
            <a:endParaRPr lang="bn-BD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-is-RDBM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047750"/>
            <a:ext cx="8572500" cy="4762500"/>
          </a:xfrm>
          <a:prstGeom prst="rect">
            <a:avLst/>
          </a:prstGeo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112520"/>
          </a:xfrm>
        </p:spPr>
        <p:txBody>
          <a:bodyPr>
            <a:normAutofit/>
          </a:bodyPr>
          <a:lstStyle/>
          <a:p>
            <a:pPr algn="ctr"/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ডেটাবেজের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রিলেশন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শর্ত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0269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১।কমপক্ষে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কমন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ফিল্ড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২।তথ্য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ইউনিক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৩।ফাইলগুলো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খোলা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ne to 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444" y="2209629"/>
            <a:ext cx="4563112" cy="2438741"/>
          </a:xfrm>
          <a:prstGeom prst="rect">
            <a:avLst/>
          </a:prstGeo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ne to man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612" y="2329589"/>
            <a:ext cx="4480776" cy="2198822"/>
          </a:xfrm>
          <a:prstGeom prst="rect">
            <a:avLst/>
          </a:prstGeo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lationship many to 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142" y="2476619"/>
            <a:ext cx="4885715" cy="1904762"/>
          </a:xfrm>
          <a:prstGeom prst="rect">
            <a:avLst/>
          </a:prstGeo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nytoman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850" y="2219325"/>
            <a:ext cx="4686300" cy="2419350"/>
          </a:xfrm>
          <a:prstGeom prst="rect">
            <a:avLst/>
          </a:prstGeo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RDBMS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আল্লাহ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হাফেয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g3-1140x712_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11363"/>
            <a:ext cx="9144000" cy="4922837"/>
          </a:xfr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</TotalTime>
  <Words>87</Words>
  <Application>Microsoft Office PowerPoint</Application>
  <PresentationFormat>On-screen Show (4:3)</PresentationFormat>
  <Paragraphs>25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স্বাগতম</vt:lpstr>
      <vt:lpstr>Slide 2</vt:lpstr>
      <vt:lpstr>Slide 3</vt:lpstr>
      <vt:lpstr>Slide 4</vt:lpstr>
      <vt:lpstr>Slide 5</vt:lpstr>
      <vt:lpstr>শিখনফল</vt:lpstr>
      <vt:lpstr>Slide 7</vt:lpstr>
      <vt:lpstr>Slide 8</vt:lpstr>
      <vt:lpstr>রিলেশন তৈরি করার শর্ত</vt:lpstr>
      <vt:lpstr>Slide 10</vt:lpstr>
      <vt:lpstr>Slide 11</vt:lpstr>
      <vt:lpstr>Slide 12</vt:lpstr>
      <vt:lpstr>Slide 13</vt:lpstr>
      <vt:lpstr>বাড়ীর কাজ</vt:lpstr>
      <vt:lpstr>আল্লাহ হাফেয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Asraf</dc:creator>
  <cp:lastModifiedBy>Asraf</cp:lastModifiedBy>
  <cp:revision>23</cp:revision>
  <dcterms:created xsi:type="dcterms:W3CDTF">2019-10-13T16:27:02Z</dcterms:created>
  <dcterms:modified xsi:type="dcterms:W3CDTF">2019-10-13T18:10:46Z</dcterms:modified>
</cp:coreProperties>
</file>