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5" r:id="rId3"/>
    <p:sldId id="319" r:id="rId4"/>
    <p:sldId id="279" r:id="rId5"/>
    <p:sldId id="318" r:id="rId6"/>
    <p:sldId id="312" r:id="rId7"/>
    <p:sldId id="295" r:id="rId8"/>
    <p:sldId id="317" r:id="rId9"/>
    <p:sldId id="320" r:id="rId10"/>
    <p:sldId id="298" r:id="rId11"/>
    <p:sldId id="310" r:id="rId12"/>
    <p:sldId id="313" r:id="rId13"/>
    <p:sldId id="305" r:id="rId14"/>
    <p:sldId id="309" r:id="rId15"/>
    <p:sldId id="311" r:id="rId16"/>
    <p:sldId id="302" r:id="rId17"/>
    <p:sldId id="301" r:id="rId18"/>
    <p:sldId id="321" r:id="rId19"/>
    <p:sldId id="31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E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5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6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4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2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4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9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4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21000">
              <a:srgbClr val="85C2FF"/>
            </a:gs>
            <a:gs pos="51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3000C-68C8-443E-8B01-8E23088B03A9}" type="datetimeFigureOut">
              <a:rPr lang="en-US" smtClean="0"/>
              <a:t>14-Oct-19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5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 IBRAHIM\Desktop\garden-339236__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89112"/>
            <a:ext cx="5486400" cy="445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2" descr="C:\Users\MD IBRAHIM\Desktop\vvv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81175"/>
            <a:ext cx="3295650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D IBRAHIM\Desktop\bbb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87" y="2747963"/>
            <a:ext cx="1660525" cy="1443037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220913" y="498764"/>
            <a:ext cx="4637087" cy="758279"/>
          </a:xfrm>
          <a:prstGeom prst="roundRect">
            <a:avLst>
              <a:gd name="adj" fmla="val 36542"/>
            </a:avLst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05050" y="745975"/>
            <a:ext cx="4476750" cy="701825"/>
          </a:xfrm>
          <a:prstGeom prst="roundRect">
            <a:avLst>
              <a:gd name="adj" fmla="val 29132"/>
            </a:avLst>
          </a:prstGeom>
          <a:solidFill>
            <a:srgbClr val="32E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4800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vMZg</a:t>
            </a:r>
            <a:endParaRPr lang="en-US" sz="4800" dirty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2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400" y="3065378"/>
            <a:ext cx="7010400" cy="3259221"/>
          </a:xfrm>
          <a:prstGeom prst="roundRect">
            <a:avLst>
              <a:gd name="adj" fmla="val 2378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iweDj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Bmjvg</a:t>
            </a:r>
            <a:endParaRPr 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144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bs</a:t>
            </a:r>
            <a:r>
              <a:rPr lang="en-US" sz="32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†`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jywU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c~e©cvov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we`¨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vjq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cvBKMvQv,Lyjbv</a:t>
            </a:r>
            <a:endParaRPr lang="en-US" sz="3200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Zvs-14-10-2019Bs|</a:t>
            </a:r>
            <a:endParaRPr lang="en-US" sz="32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2" descr="F:\MY SCHOOL\TOP SHEET PIC\pt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2000"/>
            <a:ext cx="22860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5853545" y="6120825"/>
            <a:ext cx="290945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Cell No- 01912374507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Email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raislam162@gmail.com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0078" y="2029361"/>
            <a:ext cx="35237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8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vcbvq</a:t>
            </a:r>
            <a:endParaRPr lang="en-US" sz="8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8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MD IBRAHIM\Desktop\cfd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16" y="4419600"/>
            <a:ext cx="1734684" cy="2169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1" name="Picture 3" descr="C:\Users\MD IBRAHIM\Desktop\m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419600"/>
            <a:ext cx="1828800" cy="2152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C:\Users\MD IBRAHIM\Desktop\ma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4441352"/>
            <a:ext cx="2057400" cy="2130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6" name="Picture 8" descr="C:\Users\MD IBRAHIM\Desktop\tumblr_n14cgeloZJ1sqycm7o1_r2_250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74" y="432254"/>
            <a:ext cx="7671525" cy="3911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MD IBRAHIM\Desktop\mothrrr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41353"/>
            <a:ext cx="1905000" cy="2147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Oval 4"/>
          <p:cNvSpPr/>
          <p:nvPr/>
        </p:nvSpPr>
        <p:spPr>
          <a:xfrm>
            <a:off x="304800" y="228600"/>
            <a:ext cx="1676400" cy="11430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Av‡eM</a:t>
            </a:r>
            <a:r>
              <a:rPr lang="en-US" sz="36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m„wó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1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52600" y="1524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28801" y="2286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c~e©Ávb</a:t>
            </a:r>
            <a:r>
              <a:rPr lang="en-US" sz="6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hvPvB</a:t>
            </a:r>
            <a:endParaRPr lang="en-US" sz="6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" name="Picture 2" descr="C:\Users\MD IBRAHIM\Desktop\questio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1330639" cy="1480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914400" y="5181600"/>
            <a:ext cx="7315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o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cïwU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QvU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cïi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14400" y="6019800"/>
            <a:ext cx="7315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Zvgv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Zvgv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fvj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ev‡m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 descr="C:\Users\MD IBRAHIM\Desktop\elephant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1680"/>
            <a:ext cx="7924800" cy="33267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9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3800" y="1066800"/>
            <a:ext cx="1981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Qwe</a:t>
            </a:r>
            <a:r>
              <a:rPr lang="en-US" sz="5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†`‡L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M‡íi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C:\Users\MD IBRAHIM\Desktop\mother g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80999"/>
            <a:ext cx="3124200" cy="6172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 descr="C:\Users\MD IBRAHIM\Desktop\kiki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380999"/>
            <a:ext cx="3449637" cy="617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17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m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7" y="1827213"/>
            <a:ext cx="3300413" cy="83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781801" y="1371600"/>
            <a:ext cx="380999" cy="381000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29387" y="1717676"/>
            <a:ext cx="838200" cy="2190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800601" y="2667000"/>
            <a:ext cx="4097218" cy="16002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v‡qi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fv‡jvevmv</a:t>
            </a:r>
            <a:endParaRPr lang="en-US" sz="48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7400" y="59537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ZvwiL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t 14-10-2019Bs|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C:\Users\MD IBRAHIM\Desktop\ggggg&amp;A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381000"/>
            <a:ext cx="4476751" cy="60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60483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D IBRAHIM\Desktop\cat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33400"/>
            <a:ext cx="36576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0" y="431760"/>
            <a:ext cx="3276600" cy="1161089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wkLb</a:t>
            </a:r>
            <a:r>
              <a:rPr lang="en-US" sz="6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dj</a:t>
            </a:r>
            <a:endParaRPr lang="en-US" sz="66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C:\Users\MD IBRAHIM\Desktop\ma.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57400"/>
            <a:ext cx="3124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7203" y="2697540"/>
            <a:ext cx="6232796" cy="1569660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9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9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960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29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D IBRAHIM\Desktop\ggggg&amp;A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MD IBRAHIM\Desktop\gras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1188"/>
            <a:ext cx="9144000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8682" y="4306669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148" name="Picture 4" descr="C:\Users\MD IBRAHIM\Desktop\&amp;&amp;UU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029200"/>
            <a:ext cx="88392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76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D IBRAHIM\Desktop\ttt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228600"/>
            <a:ext cx="8509000" cy="617176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330200" y="153650"/>
            <a:ext cx="60617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MíwU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mvejwj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fvlvq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ej‡eb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6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26670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115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eB</a:t>
            </a:r>
            <a:r>
              <a:rPr lang="en-US" sz="115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Lywj</a:t>
            </a:r>
            <a:endParaRPr lang="en-US" sz="115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489364" y="6096000"/>
            <a:ext cx="1828800" cy="8382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c„ôv-60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170" name="Picture 2" descr="C:\Users\MD IBRAHIM\Desktop\UWIUU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57200"/>
            <a:ext cx="4467226" cy="624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7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teac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3429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838200" y="6310314"/>
            <a:ext cx="2667000" cy="5476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Av`k©cvV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290" name="Picture 2" descr="C:\Users\MD IBRAHIM\Desktop\UWIUU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4800"/>
            <a:ext cx="4340225" cy="6279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17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3" descr="C:\Users\MD IBRAHIM\Desktop\all re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382000" cy="487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981200" y="762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57401" y="1524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mie</a:t>
            </a:r>
            <a:r>
              <a:rPr lang="en-US" sz="6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cvV</a:t>
            </a:r>
            <a:endParaRPr lang="en-US" sz="6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80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4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4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5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6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7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691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8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Rounded Rectangle 10"/>
          <p:cNvSpPr/>
          <p:nvPr/>
        </p:nvSpPr>
        <p:spPr>
          <a:xfrm>
            <a:off x="1981200" y="2286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57401" y="3048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Rvovq</a:t>
            </a:r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co‡e</a:t>
            </a:r>
            <a:endParaRPr lang="en-US" sz="6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3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‡KZZ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0"/>
            <a:ext cx="4673455" cy="3780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81200" y="2286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57401" y="3048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GKK 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cvV</a:t>
            </a:r>
            <a:endParaRPr lang="en-US" sz="6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5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2" descr="C:\Users\MD IBRAHIM\Desktop\Wi„`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93127"/>
            <a:ext cx="3733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81200" y="762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057401" y="1524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6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2" descr="C:\Users\MD IBRAHIM\Desktop\question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3733800" cy="21840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8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C:\Users\MD IBRAHIM\Desktop\ma.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447800"/>
            <a:ext cx="6172199" cy="425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1" y="1600200"/>
            <a:ext cx="6172199" cy="1349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-381000" y="306661"/>
            <a:ext cx="3506586" cy="888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353122" y="384721"/>
            <a:ext cx="3343489" cy="88830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9" name="Picture 2" descr="C:\Users\MD IBRAHIM\Desktop\question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33" y="76199"/>
            <a:ext cx="1219200" cy="12758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048000" y="1769253"/>
            <a:ext cx="2823892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ã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evbvB</a:t>
            </a:r>
            <a:endParaRPr lang="en-US" sz="4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-533400" y="306661"/>
            <a:ext cx="3506586" cy="888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505522" y="384721"/>
            <a:ext cx="3343489" cy="88830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9" name="Picture 2" descr="C:\Users\MD IBRAHIM\Desktop\question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433" y="76199"/>
            <a:ext cx="1219200" cy="12758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MD IBRAHIM\Desktop\Wi„`Zn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803962"/>
            <a:ext cx="40767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D IBRAHIM\Desktop\Wi„`Zn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33600"/>
            <a:ext cx="6781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4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133600" y="4724400"/>
            <a:ext cx="4724400" cy="1600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9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b¨ev</a:t>
            </a:r>
            <a:r>
              <a:rPr lang="en-US" sz="9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9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2" descr="F:\MY SCHOOL\TOP SHEET PIC\pt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106" y="1143000"/>
            <a:ext cx="2232694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66" name="Picture 2" descr="C:\Users\MD IBRAHIM\Desktop\m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47273"/>
            <a:ext cx="3571875" cy="36199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77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67 0.12523 L -0.33333 0.4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106</Words>
  <Application>Microsoft Office PowerPoint</Application>
  <PresentationFormat>On-screen Show (4:3)</PresentationFormat>
  <Paragraphs>31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IBRAHIM</dc:creator>
  <cp:lastModifiedBy>MD IBRAHIM</cp:lastModifiedBy>
  <cp:revision>95</cp:revision>
  <dcterms:created xsi:type="dcterms:W3CDTF">2019-09-30T03:28:17Z</dcterms:created>
  <dcterms:modified xsi:type="dcterms:W3CDTF">2019-10-13T18:01:39Z</dcterms:modified>
</cp:coreProperties>
</file>