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74" autoAdjust="0"/>
    <p:restoredTop sz="94660"/>
  </p:normalViewPr>
  <p:slideViewPr>
    <p:cSldViewPr>
      <p:cViewPr varScale="1">
        <p:scale>
          <a:sx n="68" d="100"/>
          <a:sy n="68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8831-2903-4CA6-8FD1-9C80F69C3250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D141F-E62C-4B04-98C9-1A1618A5B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wiRdr5Lzbw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6800" y="533400"/>
            <a:ext cx="7162800" cy="1600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414587"/>
            <a:ext cx="4495800" cy="3757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0" y="2438400"/>
            <a:ext cx="6096000" cy="2971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IN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রত্নময়</a:t>
            </a:r>
            <a:r>
              <a:rPr kumimoji="0" lang="bn-IN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দাস 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IN" sz="3600" b="1" baseline="0" dirty="0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IN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জলঢুপ</a:t>
            </a:r>
            <a:r>
              <a:rPr kumimoji="0" lang="bn-IN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IN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উচ্চ বিদ্যালয়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বিয়ানীবাজার,সিলেট।</a:t>
            </a:r>
            <a:r>
              <a:rPr kumimoji="0" lang="bn-IN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33600" y="457200"/>
            <a:ext cx="4724400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2362200" y="762000"/>
            <a:ext cx="3810000" cy="1219200"/>
          </a:xfrm>
          <a:prstGeom prst="snip2Diag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পাঠপরিচিতি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2828836"/>
            <a:ext cx="6858000" cy="31700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ভূগোল ও পরিবেশ 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৪র্থ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(পৃথিবীর অভ্যন্তরীণ ও বাহ্যিক গঠন)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ভূমিকম্প ও অগ্ন্যুপাত</a:t>
            </a:r>
          </a:p>
          <a:p>
            <a:pPr algn="ctr"/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" y="152400"/>
            <a:ext cx="9144000" cy="716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28600"/>
            <a:ext cx="4495800" cy="2667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53000" y="228600"/>
            <a:ext cx="3962400" cy="2667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Same Side Corner Rectangle 8"/>
          <p:cNvSpPr/>
          <p:nvPr/>
        </p:nvSpPr>
        <p:spPr>
          <a:xfrm>
            <a:off x="2667000" y="6096000"/>
            <a:ext cx="4191000" cy="6096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পাচ্ছো?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3048000"/>
            <a:ext cx="6553200" cy="28956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990600"/>
            <a:ext cx="5867400" cy="42672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আমাদের পাঠ </a:t>
            </a:r>
            <a:r>
              <a:rPr lang="bn-IN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ও অগ্ন্যুপাত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905000"/>
            <a:ext cx="8458200" cy="2862322"/>
          </a:xfrm>
          <a:prstGeom prst="rect">
            <a:avLst/>
          </a:prstGeom>
          <a:ln w="76200">
            <a:solidFill>
              <a:srgbClr val="00B050"/>
            </a:solidFill>
            <a:prstDash val="sysDot"/>
          </a:ln>
        </p:spPr>
        <p:txBody>
          <a:bodyPr wrap="square">
            <a:spAutoFit/>
          </a:bodyPr>
          <a:lstStyle/>
          <a:p>
            <a:pPr marL="514350" indent="-514350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#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ভূমিকম্প ও অগ্ন্যুৎপাত কী তা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বলতে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#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ভূমিকম্প ও অগ্ন্যুৎপাত এর কারণ সম্পর্কে বর্ণনা করতে পারবে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#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ভূমিকম্প-প্রবণ অঞ্চল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পারবে।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Preparation 2"/>
          <p:cNvSpPr/>
          <p:nvPr/>
        </p:nvSpPr>
        <p:spPr>
          <a:xfrm>
            <a:off x="2362200" y="381000"/>
            <a:ext cx="4114800" cy="1143000"/>
          </a:xfrm>
          <a:prstGeom prst="flowChartPreparation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514600" y="228600"/>
            <a:ext cx="3657600" cy="10668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 ভিডিও দেখি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Data 4"/>
          <p:cNvSpPr/>
          <p:nvPr/>
        </p:nvSpPr>
        <p:spPr>
          <a:xfrm>
            <a:off x="0" y="5029200"/>
            <a:ext cx="8991600" cy="1371600"/>
          </a:xfrm>
          <a:prstGeom prst="flowChartInputOutp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ভূপৃষ্ঠে ছিদ্রপথ বা ফাটলের চারপাশে ক্রমশ জমাট বেঁধে যে উচুঁ মোচাকৃতি পর্বত হয় তাকে আগ্নয়গিরি বলে।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www.youtube.com/watch?v=wiRdr5LzbwY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WPG4090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914400"/>
            <a:ext cx="5181600" cy="4800600"/>
          </a:xfrm>
          <a:prstGeom prst="rect">
            <a:avLst/>
          </a:prstGeom>
          <a:noFill/>
        </p:spPr>
      </p:pic>
      <p:cxnSp>
        <p:nvCxnSpPr>
          <p:cNvPr id="3" name="Straight Arrow Connector 2"/>
          <p:cNvCxnSpPr/>
          <p:nvPr/>
        </p:nvCxnSpPr>
        <p:spPr>
          <a:xfrm rot="10800000">
            <a:off x="3733800" y="1903412"/>
            <a:ext cx="28956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rot="10800000">
            <a:off x="3276600" y="2971800"/>
            <a:ext cx="33528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10800000" flipV="1">
            <a:off x="3810000" y="4190999"/>
            <a:ext cx="2971800" cy="762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705600" y="1600200"/>
            <a:ext cx="1905000" cy="609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ভূকম্পনের ঢেঊ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0" y="2743200"/>
            <a:ext cx="1828800" cy="5334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উপকেন্দ্র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0" y="3886200"/>
            <a:ext cx="1600200" cy="7620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457200"/>
            <a:ext cx="5867400" cy="50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477000" y="27432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জ্বালামুখ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5791200"/>
            <a:ext cx="6629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আগ্নেয়গিরির মুখকে জ্বালামুখ বলে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304800"/>
            <a:ext cx="31242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1371600" y="2209800"/>
            <a:ext cx="6248400" cy="2514600"/>
          </a:xfrm>
          <a:prstGeom prst="snip2Diag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জ্বালামুখ কি?</a:t>
            </a:r>
          </a:p>
          <a:p>
            <a:pPr algn="ctr"/>
            <a:r>
              <a:rPr lang="bn-I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আগ্নেয়গিরি কি? 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8305800" cy="5562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2743200" y="685800"/>
            <a:ext cx="2133600" cy="838200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ভস্ম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4724400" y="4038600"/>
            <a:ext cx="2057400" cy="762000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লাভা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2133600" y="762000"/>
            <a:ext cx="4953000" cy="13716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ln w="762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ভূমিকম্পের কারন সমুহঃ----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1143000" y="2743200"/>
            <a:ext cx="7010400" cy="23622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১।আগ্নেগিরির অগ্ন্যুপাত।</a:t>
            </a:r>
          </a:p>
          <a:p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শিলাক্ষয়।</a:t>
            </a:r>
          </a:p>
          <a:p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হিমবাহের ধাক্কা।</a:t>
            </a:r>
          </a:p>
          <a:p>
            <a:pPr algn="ctr"/>
            <a:endParaRPr lang="bn-IN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981200"/>
            <a:ext cx="8077200" cy="4495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Callout 2"/>
          <p:cNvSpPr/>
          <p:nvPr/>
        </p:nvSpPr>
        <p:spPr>
          <a:xfrm>
            <a:off x="3048000" y="304800"/>
            <a:ext cx="3733800" cy="914400"/>
          </a:xfrm>
          <a:prstGeom prst="downArrow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প্রবণ  এলাকা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38200"/>
            <a:ext cx="4038600" cy="2667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0600" y="838200"/>
            <a:ext cx="3962400" cy="2667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4343400"/>
            <a:ext cx="5257800" cy="22098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লাভা কি?</a:t>
            </a:r>
          </a:p>
          <a:p>
            <a:pPr marL="342900" indent="-342900">
              <a:buAutoNum type="arabicParenR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 কাকে বলে?</a:t>
            </a:r>
          </a:p>
          <a:p>
            <a:pPr marL="342900" indent="-342900">
              <a:buAutoNum type="arabicParenR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উপকেন্দ্র কি?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590800" y="152400"/>
            <a:ext cx="32004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457200" y="1752600"/>
            <a:ext cx="8382000" cy="29718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# তোমার এলাকায় ভূমিকম্প হলে তুমি কি কি পদক্ষেপ গ্রহন করবে?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743200" y="304800"/>
            <a:ext cx="3657600" cy="7620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4190999" cy="2704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40386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167</Words>
  <Application>Microsoft Office PowerPoint</Application>
  <PresentationFormat>On-screen Show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98</cp:revision>
  <dcterms:created xsi:type="dcterms:W3CDTF">2019-08-21T04:57:54Z</dcterms:created>
  <dcterms:modified xsi:type="dcterms:W3CDTF">2019-08-27T06:26:15Z</dcterms:modified>
</cp:coreProperties>
</file>