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0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96" autoAdjust="0"/>
    <p:restoredTop sz="94660"/>
  </p:normalViewPr>
  <p:slideViewPr>
    <p:cSldViewPr>
      <p:cViewPr varScale="1">
        <p:scale>
          <a:sx n="68" d="100"/>
          <a:sy n="6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B1320-4D43-4F23-B4FD-67F7D3BD06BB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B1320-4D43-4F23-B4FD-67F7D3BD06BB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B1320-4D43-4F23-B4FD-67F7D3BD06BB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B1320-4D43-4F23-B4FD-67F7D3BD06BB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B1320-4D43-4F23-B4FD-67F7D3BD06BB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B1320-4D43-4F23-B4FD-67F7D3BD06BB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B1320-4D43-4F23-B4FD-67F7D3BD06BB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B1320-4D43-4F23-B4FD-67F7D3BD06BB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B1320-4D43-4F23-B4FD-67F7D3BD06BB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B1320-4D43-4F23-B4FD-67F7D3BD06BB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B1320-4D43-4F23-B4FD-67F7D3BD06BB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FB1320-4D43-4F23-B4FD-67F7D3BD06BB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183880" cy="676656"/>
          </a:xfrm>
        </p:spPr>
        <p:txBody>
          <a:bodyPr>
            <a:no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প্রাক-প্রাথমিক ক্লাসে সবাইকে স্বাগতম  </a:t>
            </a:r>
            <a:endParaRPr lang="en-US" sz="4400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8183880" cy="420624"/>
          </a:xfrm>
        </p:spPr>
        <p:txBody>
          <a:bodyPr>
            <a:noAutofit/>
          </a:bodyPr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শ্রেণীঃ- প্রাক-প্রাথমিক </a:t>
            </a:r>
            <a:endParaRPr lang="en-US" sz="32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4" descr="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153400" cy="4758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183880" cy="676656"/>
          </a:xfrm>
        </p:spPr>
        <p:txBody>
          <a:bodyPr>
            <a:no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একতারাটা জোর বাজিয়ে </a:t>
            </a:r>
            <a:endParaRPr lang="en-US" sz="4800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57200"/>
            <a:ext cx="8183880" cy="420624"/>
          </a:xfrm>
        </p:spPr>
        <p:txBody>
          <a:bodyPr>
            <a:noAutofit/>
          </a:bodyPr>
          <a:lstStyle/>
          <a:p>
            <a:pPr algn="ctr"/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শ্রেণীঃ- প্রাক-প্রাথমিক </a:t>
            </a:r>
            <a:endParaRPr lang="en-US" sz="32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9" name="Picture 8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60618">
            <a:off x="4540560" y="2262200"/>
            <a:ext cx="4040937" cy="24224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4724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Kalpurush" pitchFamily="2" charset="0"/>
                <a:cs typeface="Kalpurush" pitchFamily="2" charset="0"/>
              </a:rPr>
              <a:t>একতারা </a:t>
            </a:r>
            <a:endParaRPr lang="en-US" sz="5400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" y="1219200"/>
            <a:ext cx="4724400" cy="4661327"/>
            <a:chOff x="457200" y="533400"/>
            <a:chExt cx="4724400" cy="4661327"/>
          </a:xfrm>
        </p:grpSpPr>
        <p:sp>
          <p:nvSpPr>
            <p:cNvPr id="4" name="Heart 3"/>
            <p:cNvSpPr/>
            <p:nvPr/>
          </p:nvSpPr>
          <p:spPr>
            <a:xfrm>
              <a:off x="457200" y="533400"/>
              <a:ext cx="4724400" cy="4114800"/>
            </a:xfrm>
            <a:prstGeom prst="hear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685800"/>
              <a:ext cx="358140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700" dirty="0" smtClean="0">
                  <a:latin typeface="Kalpurush" pitchFamily="2" charset="0"/>
                  <a:cs typeface="Kalpurush" pitchFamily="2" charset="0"/>
                </a:rPr>
                <a:t>এ</a:t>
              </a:r>
              <a:r>
                <a:rPr lang="bn-IN" sz="239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23900" dirty="0"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183880" cy="838200"/>
          </a:xfrm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latin typeface="Kalpurush" pitchFamily="2" charset="0"/>
                <a:cs typeface="Kalpurush" pitchFamily="2" charset="0"/>
              </a:rPr>
              <a:t>ঐরাবত ঐ হাতিকে বলে ।</a:t>
            </a:r>
            <a:endParaRPr lang="en-US" sz="5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381000"/>
            <a:ext cx="8183880" cy="420624"/>
          </a:xfrm>
        </p:spPr>
        <p:txBody>
          <a:bodyPr>
            <a:no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শ্রেণীঃ প্রাক-প্রাথমিক </a:t>
            </a:r>
            <a:endParaRPr lang="en-US" sz="3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gettyimages_142457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1" y="1447800"/>
            <a:ext cx="36576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4648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ঐরাবত </a:t>
            </a:r>
            <a:endParaRPr lang="en-US" sz="54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990600"/>
            <a:ext cx="4648200" cy="4184471"/>
            <a:chOff x="381000" y="762000"/>
            <a:chExt cx="4648200" cy="3886200"/>
          </a:xfrm>
        </p:grpSpPr>
        <p:sp>
          <p:nvSpPr>
            <p:cNvPr id="4" name="Heart 3"/>
            <p:cNvSpPr/>
            <p:nvPr/>
          </p:nvSpPr>
          <p:spPr>
            <a:xfrm>
              <a:off x="381000" y="762000"/>
              <a:ext cx="4648200" cy="3886200"/>
            </a:xfrm>
            <a:prstGeom prst="hear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1219200"/>
              <a:ext cx="3886200" cy="332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3900" dirty="0" smtClean="0">
                  <a:latin typeface="Kalpurush" pitchFamily="2" charset="0"/>
                  <a:cs typeface="Kalpurush" pitchFamily="2" charset="0"/>
                </a:rPr>
                <a:t>ঐ </a:t>
              </a:r>
              <a:endParaRPr lang="en-US" sz="23900" dirty="0"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183880" cy="676656"/>
          </a:xfrm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ওল খেলে গলায় ধরে। </a:t>
            </a:r>
            <a:endParaRPr lang="en-US" sz="5400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33400"/>
            <a:ext cx="8183880" cy="420624"/>
          </a:xfrm>
        </p:spPr>
        <p:txBody>
          <a:bodyPr>
            <a:no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শ্রেণীঃ- প্রাক-প্রাথমিক </a:t>
            </a:r>
            <a:endParaRPr lang="en-US" sz="40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838200"/>
            <a:ext cx="4343400" cy="4547890"/>
            <a:chOff x="376989" y="0"/>
            <a:chExt cx="4572000" cy="5386090"/>
          </a:xfrm>
        </p:grpSpPr>
        <p:sp>
          <p:nvSpPr>
            <p:cNvPr id="4" name="Heart 3"/>
            <p:cNvSpPr/>
            <p:nvPr/>
          </p:nvSpPr>
          <p:spPr>
            <a:xfrm>
              <a:off x="376989" y="631708"/>
              <a:ext cx="4572000" cy="3886201"/>
            </a:xfrm>
            <a:prstGeom prst="hear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0"/>
              <a:ext cx="3733800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700" dirty="0" smtClean="0">
                  <a:latin typeface="Kalpurush" pitchFamily="2" charset="0"/>
                  <a:cs typeface="Kalpurush" pitchFamily="2" charset="0"/>
                </a:rPr>
                <a:t>ও</a:t>
              </a:r>
              <a:r>
                <a:rPr lang="bn-IN" sz="344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34400" dirty="0">
                <a:latin typeface="Kalpurush" pitchFamily="2" charset="0"/>
                <a:cs typeface="Kalpurush" pitchFamily="2" charset="0"/>
              </a:endParaRPr>
            </a:p>
          </p:txBody>
        </p:sp>
      </p:grpSp>
      <p:pic>
        <p:nvPicPr>
          <p:cNvPr id="8" name="Picture 7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038600" cy="3058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48006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itchFamily="2" charset="0"/>
                <a:cs typeface="Kalpurush" pitchFamily="2" charset="0"/>
              </a:rPr>
              <a:t>ওল কঁচু </a:t>
            </a:r>
            <a:endParaRPr lang="en-US" sz="48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183880" cy="676656"/>
          </a:xfrm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ঔষধ খেলে রোগ সারে।</a:t>
            </a:r>
            <a:endParaRPr lang="en-US" sz="54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33400"/>
            <a:ext cx="8183880" cy="420624"/>
          </a:xfrm>
        </p:spPr>
        <p:txBody>
          <a:bodyPr>
            <a:noAutofit/>
          </a:bodyPr>
          <a:lstStyle/>
          <a:p>
            <a:pPr algn="ctr"/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শ্রেণীঃ- প্রাক-প্রাথমিক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990600"/>
            <a:ext cx="4648200" cy="5386090"/>
            <a:chOff x="381000" y="304800"/>
            <a:chExt cx="4648200" cy="5386090"/>
          </a:xfrm>
        </p:grpSpPr>
        <p:sp>
          <p:nvSpPr>
            <p:cNvPr id="4" name="Heart 3"/>
            <p:cNvSpPr/>
            <p:nvPr/>
          </p:nvSpPr>
          <p:spPr>
            <a:xfrm>
              <a:off x="381000" y="609600"/>
              <a:ext cx="4648200" cy="4114800"/>
            </a:xfrm>
            <a:prstGeom prst="hear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0" y="304800"/>
              <a:ext cx="4114800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3900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ঔ</a:t>
              </a:r>
              <a:r>
                <a:rPr lang="bn-IN" sz="344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34400" dirty="0">
                <a:latin typeface="Kalpurush" pitchFamily="2" charset="0"/>
                <a:cs typeface="Kalpurush" pitchFamily="2" charset="0"/>
              </a:endParaRPr>
            </a:p>
          </p:txBody>
        </p:sp>
      </p:grpSp>
      <p:pic>
        <p:nvPicPr>
          <p:cNvPr id="8" name="Picture 7" descr="বিনামূল্যে-ওষ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828800"/>
            <a:ext cx="36449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4724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Kalpurush" pitchFamily="2" charset="0"/>
                <a:cs typeface="Kalpurush" pitchFamily="2" charset="0"/>
              </a:rPr>
              <a:t>ঔষধ </a:t>
            </a:r>
            <a:endParaRPr lang="en-US" sz="54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81000" y="4876800"/>
            <a:ext cx="8195024" cy="16764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মোঃ মহিন উদ্দিন </a:t>
            </a:r>
            <a:r>
              <a:rPr lang="bn-IN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সহকারি শিক্ষক </a:t>
            </a:r>
            <a:r>
              <a:rPr lang="bn-IN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লালারগাঁও সঃপ্রাঃবিঃ </a:t>
            </a: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বিশ্বম্ভরপুর,সুনামগঞ্জ ।</a:t>
            </a:r>
          </a:p>
          <a:p>
            <a:pPr algn="ctr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মোবাইল নাম্বার-০১৯১৫-২১৬৫৬১। 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</a:p>
          <a:p>
            <a:pPr algn="ctr"/>
            <a:r>
              <a:rPr lang="en-US" sz="2400" dirty="0" smtClean="0">
                <a:latin typeface="Kalpurush" pitchFamily="2" charset="0"/>
                <a:cs typeface="Kalpurush" pitchFamily="2" charset="0"/>
              </a:rPr>
              <a:t>Email: mohinuddin22333@gmail.com </a:t>
            </a:r>
            <a:endParaRPr lang="bn-IN" sz="2400" dirty="0" smtClean="0">
              <a:latin typeface="Kalpurush" pitchFamily="2" charset="0"/>
              <a:cs typeface="Kalpurush" pitchFamily="2" charset="0"/>
            </a:endParaRPr>
          </a:p>
          <a:p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" y="533400"/>
            <a:ext cx="3438214" cy="3235193"/>
            <a:chOff x="484648" y="1064068"/>
            <a:chExt cx="3438214" cy="3235193"/>
          </a:xfrm>
        </p:grpSpPr>
        <p:sp>
          <p:nvSpPr>
            <p:cNvPr id="13" name="Teardrop 12"/>
            <p:cNvSpPr/>
            <p:nvPr/>
          </p:nvSpPr>
          <p:spPr>
            <a:xfrm rot="1335617">
              <a:off x="484648" y="1064068"/>
              <a:ext cx="3438214" cy="3235193"/>
            </a:xfrm>
            <a:prstGeom prst="teardrop">
              <a:avLst>
                <a:gd name="adj" fmla="val 12279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20170901_081152.jpg"/>
            <p:cNvPicPr>
              <a:picLocks noChangeAspect="1"/>
            </p:cNvPicPr>
            <p:nvPr/>
          </p:nvPicPr>
          <p:blipFill>
            <a:blip r:embed="rId2" cstate="print"/>
            <a:srcRect r="45333" b="20000"/>
            <a:stretch>
              <a:fillRect/>
            </a:stretch>
          </p:blipFill>
          <p:spPr>
            <a:xfrm rot="10800000" flipH="1">
              <a:off x="1066800" y="1447800"/>
              <a:ext cx="2400297" cy="234175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4267200" y="381000"/>
            <a:ext cx="4343400" cy="3886200"/>
            <a:chOff x="4953000" y="228600"/>
            <a:chExt cx="3733800" cy="3886200"/>
          </a:xfrm>
        </p:grpSpPr>
        <p:sp>
          <p:nvSpPr>
            <p:cNvPr id="17" name="Horizontal Scroll 16"/>
            <p:cNvSpPr/>
            <p:nvPr/>
          </p:nvSpPr>
          <p:spPr>
            <a:xfrm>
              <a:off x="4953000" y="228600"/>
              <a:ext cx="3733800" cy="3886200"/>
            </a:xfrm>
            <a:prstGeom prst="horizont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0200" y="1524000"/>
              <a:ext cx="3276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Kalpurush" pitchFamily="2" charset="0"/>
                  <a:cs typeface="Kalpurush" pitchFamily="2" charset="0"/>
                </a:rPr>
                <a:t>প্রাক-প্রাথমিক </a:t>
              </a:r>
            </a:p>
            <a:p>
              <a:pPr algn="ctr"/>
              <a:r>
                <a:rPr lang="bn-IN" sz="2400" b="1" dirty="0" smtClean="0">
                  <a:latin typeface="Kalpurush" pitchFamily="2" charset="0"/>
                  <a:cs typeface="Kalpurush" pitchFamily="2" charset="0"/>
                </a:rPr>
                <a:t>আজকের পাঠ</a:t>
              </a:r>
            </a:p>
            <a:p>
              <a:pPr algn="ctr"/>
              <a:r>
                <a:rPr lang="bn-IN" sz="2400" b="1" dirty="0" smtClean="0">
                  <a:latin typeface="Kalpurush" pitchFamily="2" charset="0"/>
                  <a:cs typeface="Kalpurush" pitchFamily="2" charset="0"/>
                </a:rPr>
                <a:t>বর্ণমালা পরিচিতিঃ অ—ঔ। </a:t>
              </a:r>
            </a:p>
            <a:p>
              <a:pPr algn="ctr"/>
              <a:r>
                <a:rPr lang="bn-IN" sz="2400" b="1" dirty="0" smtClean="0">
                  <a:latin typeface="Kalpurush" pitchFamily="2" charset="0"/>
                  <a:cs typeface="Kalpurush" pitchFamily="2" charset="0"/>
                </a:rPr>
                <a:t>সময়ঃ-২০ মিনিট</a:t>
              </a:r>
            </a:p>
            <a:p>
              <a:pPr algn="ctr"/>
              <a:r>
                <a:rPr lang="bn-IN" sz="2400" b="1" dirty="0" smtClean="0">
                  <a:latin typeface="Kalpurush" pitchFamily="2" charset="0"/>
                  <a:cs typeface="Kalpurush" pitchFamily="2" charset="0"/>
                </a:rPr>
                <a:t>তারিখঃ-২৬/০৯/২০১৯ইং </a:t>
              </a:r>
              <a:endParaRPr lang="en-US" sz="2400" b="1" dirty="0"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85800" y="4038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শিক্ষক পরিচিতি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412480" cy="9144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অজগরটি আসছে তেড়ে।   </a:t>
            </a:r>
            <a:endParaRPr lang="en-US" sz="5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382000" cy="42062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bn-IN" sz="28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শ্রেণীঃ প্রাক- প্রাথমিক </a:t>
            </a:r>
            <a:endParaRPr lang="en-US" sz="2800" dirty="0">
              <a:solidFill>
                <a:schemeClr val="accent2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8" name="Picture 7" descr="Chondrobo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19200"/>
            <a:ext cx="3755571" cy="3505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7200" y="1295400"/>
            <a:ext cx="3962400" cy="3886200"/>
            <a:chOff x="457200" y="609600"/>
            <a:chExt cx="3962400" cy="3886200"/>
          </a:xfrm>
        </p:grpSpPr>
        <p:sp>
          <p:nvSpPr>
            <p:cNvPr id="10" name="Heart 9"/>
            <p:cNvSpPr/>
            <p:nvPr/>
          </p:nvSpPr>
          <p:spPr>
            <a:xfrm>
              <a:off x="457200" y="609600"/>
              <a:ext cx="3962400" cy="3886200"/>
            </a:xfrm>
            <a:prstGeom prst="hear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6800" y="1219200"/>
              <a:ext cx="26670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9900" dirty="0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অ</a:t>
              </a:r>
              <a:r>
                <a:rPr lang="bn-IN" dirty="0" smtClean="0"/>
                <a:t> 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05400" y="4800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Kalpurush" pitchFamily="2" charset="0"/>
                <a:cs typeface="Kalpurush" pitchFamily="2" charset="0"/>
              </a:rPr>
              <a:t>অজগর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0"/>
            <a:ext cx="8183880" cy="990600"/>
          </a:xfrm>
        </p:spPr>
        <p:txBody>
          <a:bodyPr>
            <a:no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আম খেতে ভারী মজা।  </a:t>
            </a:r>
            <a:endParaRPr lang="en-US" sz="48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33400"/>
            <a:ext cx="8183880" cy="420624"/>
          </a:xfrm>
        </p:spPr>
        <p:txBody>
          <a:bodyPr>
            <a:no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শ্রেণীঃ প্রাক-প্রাথমিক </a:t>
            </a:r>
            <a:endParaRPr lang="en-US" sz="28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143000"/>
            <a:ext cx="4114800" cy="4096163"/>
            <a:chOff x="107378" y="1243750"/>
            <a:chExt cx="4377447" cy="4300135"/>
          </a:xfrm>
        </p:grpSpPr>
        <p:sp>
          <p:nvSpPr>
            <p:cNvPr id="5" name="Heart 4"/>
            <p:cNvSpPr/>
            <p:nvPr/>
          </p:nvSpPr>
          <p:spPr>
            <a:xfrm>
              <a:off x="107378" y="1483733"/>
              <a:ext cx="4377447" cy="4060152"/>
            </a:xfrm>
            <a:prstGeom prst="hear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5741" y="1243750"/>
              <a:ext cx="4088860" cy="3958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600" dirty="0" smtClean="0">
                  <a:latin typeface="Kalpurush" pitchFamily="2" charset="0"/>
                  <a:cs typeface="Kalpurush" pitchFamily="2" charset="0"/>
                </a:rPr>
                <a:t>আ</a:t>
              </a:r>
              <a:r>
                <a:rPr lang="bn-IN" sz="239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23900" dirty="0">
                <a:latin typeface="Kalpurush" pitchFamily="2" charset="0"/>
                <a:cs typeface="Kalpurush" pitchFamily="2" charset="0"/>
              </a:endParaRPr>
            </a:p>
          </p:txBody>
        </p:sp>
      </p:grpSp>
      <p:pic>
        <p:nvPicPr>
          <p:cNvPr id="10" name="Picture 9" descr="Ma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3765199" cy="2961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4724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itchFamily="2" charset="0"/>
                <a:cs typeface="Kalpurush" pitchFamily="2" charset="0"/>
              </a:rPr>
              <a:t>আম </a:t>
            </a:r>
            <a:endParaRPr lang="en-US" sz="48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183880" cy="786384"/>
          </a:xfrm>
        </p:spPr>
        <p:txBody>
          <a:bodyPr>
            <a:noAutofit/>
          </a:bodyPr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ইলিশ মাছ খেতে মজা </a:t>
            </a:r>
            <a:endParaRPr lang="en-US" sz="44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609600"/>
            <a:ext cx="8839200" cy="685800"/>
          </a:xfrm>
        </p:spPr>
        <p:txBody>
          <a:bodyPr>
            <a:noAutofit/>
          </a:bodyPr>
          <a:lstStyle/>
          <a:p>
            <a:pPr algn="ctr"/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শ্রেণীঃ প্রাক-প্রাথমিক </a:t>
            </a:r>
            <a:endParaRPr lang="en-US" sz="3200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143000"/>
            <a:ext cx="4191000" cy="4840459"/>
            <a:chOff x="521898" y="817194"/>
            <a:chExt cx="3429000" cy="3285350"/>
          </a:xfrm>
        </p:grpSpPr>
        <p:sp>
          <p:nvSpPr>
            <p:cNvPr id="5" name="Heart 4"/>
            <p:cNvSpPr/>
            <p:nvPr/>
          </p:nvSpPr>
          <p:spPr>
            <a:xfrm>
              <a:off x="521898" y="817194"/>
              <a:ext cx="3429000" cy="2895600"/>
            </a:xfrm>
            <a:prstGeom prst="hear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3000" y="1371600"/>
              <a:ext cx="2209800" cy="2730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3900" dirty="0" smtClean="0">
                  <a:latin typeface="Kalpurush" pitchFamily="2" charset="0"/>
                  <a:cs typeface="Kalpurush" pitchFamily="2" charset="0"/>
                </a:rPr>
                <a:t>ই</a:t>
              </a:r>
              <a:r>
                <a:rPr lang="bn-IN" sz="115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11500" dirty="0">
                <a:latin typeface="Kalpurush" pitchFamily="2" charset="0"/>
                <a:cs typeface="Kalpurush" pitchFamily="2" charset="0"/>
              </a:endParaRPr>
            </a:p>
          </p:txBody>
        </p:sp>
      </p:grp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219200"/>
            <a:ext cx="4524375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7200" y="4495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Kalpurush" pitchFamily="2" charset="0"/>
                <a:cs typeface="Kalpurush" pitchFamily="2" charset="0"/>
              </a:rPr>
              <a:t>ইলিশ </a:t>
            </a:r>
            <a:endParaRPr lang="en-US" sz="54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183880" cy="676656"/>
          </a:xfrm>
        </p:spPr>
        <p:txBody>
          <a:bodyPr>
            <a:no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নতুন জামা পরবো ঈদে </a:t>
            </a:r>
            <a:endParaRPr lang="en-US" sz="48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33400"/>
            <a:ext cx="8183880" cy="573024"/>
          </a:xfrm>
        </p:spPr>
        <p:txBody>
          <a:bodyPr>
            <a:noAutofit/>
          </a:bodyPr>
          <a:lstStyle/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শ্রেণীঃ প্রাক-প্রাথমিক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1295400"/>
            <a:ext cx="3962400" cy="4069110"/>
            <a:chOff x="457200" y="533400"/>
            <a:chExt cx="3962400" cy="4069110"/>
          </a:xfrm>
        </p:grpSpPr>
        <p:sp>
          <p:nvSpPr>
            <p:cNvPr id="4" name="Heart 3"/>
            <p:cNvSpPr/>
            <p:nvPr/>
          </p:nvSpPr>
          <p:spPr>
            <a:xfrm>
              <a:off x="457200" y="533400"/>
              <a:ext cx="3962400" cy="35814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5400" y="1447800"/>
              <a:ext cx="22098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9900" b="1" dirty="0" smtClean="0">
                  <a:latin typeface="Kalpurush" pitchFamily="2" charset="0"/>
                  <a:cs typeface="Kalpurush" pitchFamily="2" charset="0"/>
                </a:rPr>
                <a:t>ঈ</a:t>
              </a:r>
              <a:r>
                <a:rPr lang="bn-IN" sz="199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19900" dirty="0"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24400" y="114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6" name="AutoShape 2" descr="Image result for eagle bird"/>
          <p:cNvSpPr>
            <a:spLocks noChangeAspect="1" noChangeArrowheads="1"/>
          </p:cNvSpPr>
          <p:nvPr/>
        </p:nvSpPr>
        <p:spPr bwMode="auto">
          <a:xfrm>
            <a:off x="155575" y="-2384425"/>
            <a:ext cx="543877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1559919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800"/>
            <a:ext cx="4114800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6800" y="44958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Kalpurush" pitchFamily="2" charset="0"/>
                <a:cs typeface="Kalpurush" pitchFamily="2" charset="0"/>
              </a:rPr>
              <a:t>ঈদ </a:t>
            </a:r>
            <a:endParaRPr lang="en-US" sz="66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183880" cy="862584"/>
          </a:xfrm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উট চলেছে মরুর দেশে </a:t>
            </a:r>
            <a:endParaRPr lang="en-US" sz="54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0"/>
            <a:ext cx="8183880" cy="609600"/>
          </a:xfrm>
        </p:spPr>
        <p:txBody>
          <a:bodyPr>
            <a:normAutofit/>
          </a:bodyPr>
          <a:lstStyle/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শ্রেণীঃ-প্রাক-প্রাথমিক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1295400"/>
            <a:ext cx="3962400" cy="3886200"/>
            <a:chOff x="304800" y="609600"/>
            <a:chExt cx="4114800" cy="3992910"/>
          </a:xfrm>
        </p:grpSpPr>
        <p:sp>
          <p:nvSpPr>
            <p:cNvPr id="4" name="Heart 3"/>
            <p:cNvSpPr/>
            <p:nvPr/>
          </p:nvSpPr>
          <p:spPr>
            <a:xfrm>
              <a:off x="304800" y="609600"/>
              <a:ext cx="4114800" cy="3962400"/>
            </a:xfrm>
            <a:prstGeom prst="hear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1447800"/>
              <a:ext cx="26670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9900" b="1" dirty="0" smtClean="0">
                  <a:latin typeface="Kalpurush" pitchFamily="2" charset="0"/>
                  <a:cs typeface="Kalpurush" pitchFamily="2" charset="0"/>
                </a:rPr>
                <a:t>উ</a:t>
              </a:r>
              <a:endParaRPr lang="en-US" sz="19900" b="1" dirty="0">
                <a:latin typeface="Kalpurush" pitchFamily="2" charset="0"/>
                <a:cs typeface="Kalpurush" pitchFamily="2" charset="0"/>
              </a:endParaRPr>
            </a:p>
          </p:txBody>
        </p:sp>
      </p:grpSp>
      <p:pic>
        <p:nvPicPr>
          <p:cNvPr id="8" name="Picture 7" descr="came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752600"/>
            <a:ext cx="39624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4724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Kalpurush" pitchFamily="2" charset="0"/>
                <a:cs typeface="Kalpurush" pitchFamily="2" charset="0"/>
              </a:rPr>
              <a:t>উট </a:t>
            </a:r>
            <a:endParaRPr lang="en-US" sz="54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183880" cy="786384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 smtClean="0"/>
              <a:t>  </a:t>
            </a:r>
            <a:r>
              <a:rPr lang="bn-IN" sz="6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ঊষা হাসে পুব আকাশে 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8183880" cy="420624"/>
          </a:xfrm>
        </p:spPr>
        <p:txBody>
          <a:bodyPr>
            <a:noAutofit/>
          </a:bodyPr>
          <a:lstStyle/>
          <a:p>
            <a:pPr algn="ctr"/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শ্রেণীঃ- প্রাক-প্রাথমিক 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990600"/>
            <a:ext cx="4267200" cy="4267200"/>
            <a:chOff x="381000" y="457200"/>
            <a:chExt cx="4267200" cy="4343400"/>
          </a:xfrm>
        </p:grpSpPr>
        <p:sp>
          <p:nvSpPr>
            <p:cNvPr id="4" name="Heart 3"/>
            <p:cNvSpPr/>
            <p:nvPr/>
          </p:nvSpPr>
          <p:spPr>
            <a:xfrm>
              <a:off x="381000" y="457200"/>
              <a:ext cx="4267200" cy="4343400"/>
            </a:xfrm>
            <a:prstGeom prst="hear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1295400"/>
              <a:ext cx="35814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9900" dirty="0" smtClean="0">
                  <a:solidFill>
                    <a:srgbClr val="00B0F0"/>
                  </a:solidFill>
                  <a:latin typeface="Kalpurush" pitchFamily="2" charset="0"/>
                  <a:cs typeface="Kalpurush" pitchFamily="2" charset="0"/>
                </a:rPr>
                <a:t>ঊ</a:t>
              </a:r>
              <a:r>
                <a:rPr lang="bn-IN" dirty="0" smtClean="0"/>
                <a:t> </a:t>
              </a:r>
              <a:endParaRPr lang="en-US" dirty="0"/>
            </a:p>
          </p:txBody>
        </p:sp>
      </p:grpSp>
      <p:pic>
        <p:nvPicPr>
          <p:cNvPr id="8" name="Picture 7" descr="sun sh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447800"/>
            <a:ext cx="3924300" cy="3139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4648200"/>
            <a:ext cx="27432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Kalpurush" pitchFamily="2" charset="0"/>
                <a:cs typeface="Kalpurush" pitchFamily="2" charset="0"/>
              </a:rPr>
              <a:t>ঊষা </a:t>
            </a:r>
            <a:endParaRPr lang="en-US" sz="5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183880" cy="9906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ঋষি বসে ধ্যান করে </a:t>
            </a:r>
            <a:endParaRPr lang="en-US" sz="48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183880" cy="381000"/>
          </a:xfrm>
        </p:spPr>
        <p:txBody>
          <a:bodyPr>
            <a:noAutofit/>
          </a:bodyPr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শ্রেণীঃ- প্রাক-প্রাথমিক </a:t>
            </a:r>
            <a:endParaRPr lang="en-US" sz="3200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914400"/>
            <a:ext cx="4724400" cy="4852520"/>
            <a:chOff x="457200" y="1371600"/>
            <a:chExt cx="4572000" cy="4304655"/>
          </a:xfrm>
        </p:grpSpPr>
        <p:sp>
          <p:nvSpPr>
            <p:cNvPr id="4" name="Heart 3"/>
            <p:cNvSpPr/>
            <p:nvPr/>
          </p:nvSpPr>
          <p:spPr>
            <a:xfrm>
              <a:off x="457200" y="1371600"/>
              <a:ext cx="4572000" cy="4191000"/>
            </a:xfrm>
            <a:prstGeom prst="hear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400" y="1676400"/>
              <a:ext cx="3276600" cy="399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700" b="1" dirty="0" smtClean="0">
                  <a:latin typeface="Kalpurush" pitchFamily="2" charset="0"/>
                  <a:cs typeface="Kalpurush" pitchFamily="2" charset="0"/>
                </a:rPr>
                <a:t>ঋ</a:t>
              </a:r>
              <a:r>
                <a:rPr lang="bn-IN" sz="239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23900" dirty="0">
                <a:latin typeface="Kalpurush" pitchFamily="2" charset="0"/>
                <a:cs typeface="Kalpurush" pitchFamily="2" charset="0"/>
              </a:endParaRPr>
            </a:p>
          </p:txBody>
        </p:sp>
      </p:grpSp>
      <p:pic>
        <p:nvPicPr>
          <p:cNvPr id="8" name="Picture 7" descr="Agast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066800"/>
            <a:ext cx="3429000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4648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Kalpurush" pitchFamily="2" charset="0"/>
                <a:cs typeface="Kalpurush" pitchFamily="2" charset="0"/>
              </a:rPr>
              <a:t>ঋষি</a:t>
            </a:r>
            <a:r>
              <a:rPr lang="bn-IN" sz="48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4">
      <a:dk1>
        <a:sysClr val="windowText" lastClr="000000"/>
      </a:dk1>
      <a:lt1>
        <a:sysClr val="window" lastClr="FFFFFF"/>
      </a:lt1>
      <a:dk2>
        <a:srgbClr val="464646"/>
      </a:dk2>
      <a:lt2>
        <a:srgbClr val="FFFF00"/>
      </a:lt2>
      <a:accent1>
        <a:srgbClr val="2DA2BF"/>
      </a:accent1>
      <a:accent2>
        <a:srgbClr val="DA1F28"/>
      </a:accent2>
      <a:accent3>
        <a:srgbClr val="00B050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295</TotalTime>
  <Words>127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প্রাক-প্রাথমিক ক্লাসে সবাইকে স্বাগতম  </vt:lpstr>
      <vt:lpstr> </vt:lpstr>
      <vt:lpstr>অজগরটি আসছে তেড়ে।   </vt:lpstr>
      <vt:lpstr>আম খেতে ভারী মজা।  </vt:lpstr>
      <vt:lpstr>ইলিশ মাছ খেতে মজা </vt:lpstr>
      <vt:lpstr>নতুন জামা পরবো ঈদে </vt:lpstr>
      <vt:lpstr>উট চলেছে মরুর দেশে </vt:lpstr>
      <vt:lpstr>  ঊষা হাসে পুব আকাশে </vt:lpstr>
      <vt:lpstr>ঋষি বসে ধ্যান করে </vt:lpstr>
      <vt:lpstr>একতারাটা জোর বাজিয়ে </vt:lpstr>
      <vt:lpstr>ঐরাবত ঐ হাতিকে বলে ।</vt:lpstr>
      <vt:lpstr>ওল খেলে গলায় ধরে। </vt:lpstr>
      <vt:lpstr>ঔষধ খেলে রোগ সারে।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Microsoft</cp:lastModifiedBy>
  <cp:revision>34</cp:revision>
  <dcterms:created xsi:type="dcterms:W3CDTF">2019-09-26T04:55:10Z</dcterms:created>
  <dcterms:modified xsi:type="dcterms:W3CDTF">2019-10-01T07:24:17Z</dcterms:modified>
</cp:coreProperties>
</file>