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9" r:id="rId2"/>
    <p:sldId id="285" r:id="rId3"/>
    <p:sldId id="262" r:id="rId4"/>
    <p:sldId id="287" r:id="rId5"/>
    <p:sldId id="261" r:id="rId6"/>
    <p:sldId id="284" r:id="rId7"/>
    <p:sldId id="269" r:id="rId8"/>
    <p:sldId id="277" r:id="rId9"/>
    <p:sldId id="273" r:id="rId10"/>
    <p:sldId id="267" r:id="rId11"/>
    <p:sldId id="268" r:id="rId12"/>
    <p:sldId id="278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82011" autoAdjust="0"/>
  </p:normalViewPr>
  <p:slideViewPr>
    <p:cSldViewPr>
      <p:cViewPr varScale="1">
        <p:scale>
          <a:sx n="60" d="100"/>
          <a:sy n="60" d="100"/>
        </p:scale>
        <p:origin x="780" y="4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20B02-83F2-4FEB-9431-AECAF63B136A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31647-CEC3-4B4E-9E1F-092345820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8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25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69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2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3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5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7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11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2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6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4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7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3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9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3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8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7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9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44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1899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728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4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7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304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1" y="1676400"/>
            <a:ext cx="7933619" cy="47244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971799"/>
            <a:ext cx="3810000" cy="2111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3600" b="1" dirty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শাহনাজ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পারভীন</a:t>
            </a:r>
            <a:endParaRPr lang="en-US" sz="2000" dirty="0">
              <a:latin typeface="Arial Narrow" pitchFamily="34" charset="0"/>
              <a:cs typeface="Times New Roman" pitchFamily="18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বাগভান্ডার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ভুরুঙ্গামারী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কুড়িগ্রাম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869406" y="477340"/>
            <a:ext cx="3252788" cy="97046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7151" y="2377804"/>
            <a:ext cx="3352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শ্রেণি-ষষ্ঠ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বিষয়-বিজ্ঞান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অধ্যায়-২য়</a:t>
            </a:r>
          </a:p>
          <a:p>
            <a:pPr lvl="0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pPr lvl="0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7340"/>
            <a:ext cx="2183606" cy="2494460"/>
          </a:xfrm>
          <a:prstGeom prst="ellipse">
            <a:avLst/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dash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267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362200" y="19186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Users\user\Downloads\New folder (4)_AutoCollage_9_Images (1) -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772297"/>
            <a:ext cx="8289927" cy="509510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6059269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6059269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219200" y="533400"/>
            <a:ext cx="76200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জীবের</a:t>
            </a:r>
            <a:r>
              <a:rPr lang="en-US" sz="6000" dirty="0" smtClean="0"/>
              <a:t> </a:t>
            </a:r>
            <a:r>
              <a:rPr lang="en-US" sz="6000" dirty="0" err="1" smtClean="0"/>
              <a:t>প্রধান</a:t>
            </a:r>
            <a:r>
              <a:rPr lang="en-US" sz="6000" dirty="0" smtClean="0"/>
              <a:t> </a:t>
            </a:r>
            <a:r>
              <a:rPr lang="en-US" sz="6000" dirty="0" err="1" smtClean="0"/>
              <a:t>বৈশিষ্ট্য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2707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6"/>
          <p:cNvSpPr/>
          <p:nvPr/>
        </p:nvSpPr>
        <p:spPr>
          <a:xfrm>
            <a:off x="2328004" y="3583800"/>
            <a:ext cx="5444396" cy="620202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kern="1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200" y="222075"/>
            <a:ext cx="3124200" cy="729225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8001000" cy="342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…</a:t>
            </a:r>
          </a:p>
          <a:p>
            <a:pPr lvl="0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তৈ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791200" y="5715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চলন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8200" y="5791200"/>
            <a:ext cx="4498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25603" name="Picture 3" descr="C:\Users\user\Pictures\bengal-tiger-walking-o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201" y="547687"/>
            <a:ext cx="8508999" cy="4786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95600" y="304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পুষ্টি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8" name="Picture 2" descr="C:\Users\user\Pictures\buffalo_eating_grass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143000"/>
            <a:ext cx="4095750" cy="4095750"/>
          </a:xfrm>
          <a:prstGeom prst="rect">
            <a:avLst/>
          </a:prstGeom>
          <a:noFill/>
        </p:spPr>
      </p:pic>
      <p:pic>
        <p:nvPicPr>
          <p:cNvPr id="19459" name="Picture 3" descr="C:\Users\user\Pictures\mouse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219200"/>
            <a:ext cx="4191000" cy="3657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447800" y="5130225"/>
            <a:ext cx="6248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3733800"/>
            <a:ext cx="914400" cy="46166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0" y="3276600"/>
            <a:ext cx="1371600" cy="523220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শর্করা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2750403"/>
            <a:ext cx="1066800" cy="830997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কার্বনডাই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4520625"/>
            <a:ext cx="1905000" cy="58477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4200" y="2205335"/>
            <a:ext cx="914400" cy="461665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আলো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Pictures\tor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8300" y="1315879"/>
            <a:ext cx="5600700" cy="43142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43200" y="322997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7579097">
            <a:off x="2057400" y="3733800"/>
            <a:ext cx="457200" cy="381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0" y="3429000"/>
            <a:ext cx="10486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57912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4 -0.03284 C 0.02083 -0.03885 0.02153 -0.03538 0.02917 -0.03284 C 0.03021 -0.03076 0.03073 -0.02821 0.03212 -0.02682 C 0.03333 -0.02544 0.03559 -0.02659 0.03663 -0.02497 C 0.03924 -0.02058 0.03802 -0.0141 0.03958 -0.00902 C 0.04028 -0.0067 0.04184 -0.00509 0.04253 -0.003 C 0.04549 0.00602 0.04601 0.01295 0.05 0.02082 C 0.05278 0.03492 0.04913 0.02359 0.0559 0.03261 C 0.05712 0.03423 0.05764 0.03701 0.05903 0.03862 C 0.06198 0.04186 0.06892 0.04302 0.0724 0.04464 C 0.07344 0.04672 0.07378 0.04926 0.07535 0.05065 C 0.07708 0.05227 0.07951 0.05134 0.08142 0.0525 C 0.08299 0.05343 0.0842 0.05551 0.08576 0.05666 C 0.08976 0.05944 0.09514 0.06059 0.09931 0.06245 C 0.10035 0.06383 0.10087 0.06661 0.10226 0.06661 C 0.11233 0.06661 0.12205 0.06198 0.13212 0.06059 C 0.1408 0.05666 0.13854 0.04672 0.13958 0.03469 C 0.14306 0.04163 0.14618 0.04695 0.14844 0.05458 C 0.15104 0.06337 0.15191 0.07447 0.1559 0.08233 C 0.16215 0.09482 0.1691 0.10176 0.17691 0.11217 C 0.18177 0.11864 0.18906 0.12974 0.19479 0.13206 C 0.20868 0.14478 0.22135 0.15218 0.23802 0.15611 C 0.25434 0.14709 0.23594 0.15541 0.26493 0.15403 C 0.27656 0.15333 0.28785 0.1494 0.29931 0.14801 C 0.30365 0.14616 0.30833 0.14593 0.31267 0.14408 C 0.3158 0.14269 0.31858 0.13946 0.3217 0.13807 C 0.32361 0.13599 0.32552 0.13368 0.3276 0.13206 C 0.32899 0.13113 0.3309 0.13159 0.33212 0.13021 C 0.33351 0.12882 0.33368 0.12581 0.33507 0.12419 C 0.33681 0.12234 0.33906 0.12165 0.34097 0.12026 C 0.34271 0.11332 0.34462 0.10754 0.34844 0.10222 C 0.35087 0.09343 0.34861 0.0895 0.3559 0.0865 C 0.35764 0.07979 0.35868 0.07193 0.36042 0.09228 C 0.36059 0.09436 0.35955 0.09621 0.35903 0.09829 C 0.36094 0.10222 0.36372 0.10569 0.36493 0.11032 C 0.3684 0.12442 0.36528 0.1198 0.3724 0.12627 C 0.37465 0.13437 0.38142 0.14616 0.38889 0.14616 " pathEditMode="relative" ptsTypes="ffffffffffffffffffffffffffffffffffff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অভিযোজন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500" y="5968425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খাপ</a:t>
            </a:r>
            <a:r>
              <a:rPr lang="en-US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খাওয়াতে</a:t>
            </a:r>
            <a:r>
              <a:rPr lang="en-US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পারা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8" name="Picture 2" descr="C:\Users\user\Pictures\Jiraffes-Nec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770" y="946150"/>
            <a:ext cx="7129229" cy="4997450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rot="5400000" flipH="1" flipV="1">
            <a:off x="3315494" y="3161506"/>
            <a:ext cx="838200" cy="1588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953000" y="2165563"/>
            <a:ext cx="0" cy="1415837"/>
          </a:xfrm>
          <a:prstGeom prst="straightConnector1">
            <a:avLst/>
          </a:prstGeom>
          <a:ln w="762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1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1493834" y="260239"/>
            <a:ext cx="5561552" cy="1035162"/>
            <a:chOff x="59399" y="2861925"/>
            <a:chExt cx="7176196" cy="1123076"/>
          </a:xfrm>
          <a:scene3d>
            <a:camera prst="orthographicFront"/>
            <a:lightRig rig="fla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1139595" y="2861925"/>
              <a:ext cx="6096000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দলগত</a:t>
              </a:r>
              <a:r>
                <a:rPr lang="en-US" sz="32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32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</a:t>
              </a:r>
              <a:r>
                <a:rPr lang="en-US" sz="3200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en-US" sz="32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: ১০ </a:t>
              </a:r>
              <a:r>
                <a:rPr lang="en-US" sz="3200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r>
                <a:rPr lang="en-US" sz="32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.</a:t>
              </a:r>
              <a:endParaRPr lang="en-US" sz="3200" dirty="0"/>
            </a:p>
          </p:txBody>
        </p:sp>
        <p:sp>
          <p:nvSpPr>
            <p:cNvPr id="11" name="Rounded Rectangle 8"/>
            <p:cNvSpPr/>
            <p:nvPr/>
          </p:nvSpPr>
          <p:spPr>
            <a:xfrm>
              <a:off x="59399" y="2886999"/>
              <a:ext cx="5977202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42900" y="5221069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9458" name="Picture 2" descr="C:\Users\user\Pictures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551" y="1524000"/>
            <a:ext cx="4321028" cy="3276600"/>
          </a:xfrm>
          <a:prstGeom prst="rect">
            <a:avLst/>
          </a:prstGeom>
          <a:noFill/>
        </p:spPr>
      </p:pic>
      <p:pic>
        <p:nvPicPr>
          <p:cNvPr id="19459" name="Picture 3" descr="C:\Users\user\Pictures\addgateway_photosyn2.gif"/>
          <p:cNvPicPr>
            <a:picLocks noChangeAspect="1" noChangeArrowheads="1"/>
          </p:cNvPicPr>
          <p:nvPr/>
        </p:nvPicPr>
        <p:blipFill rotWithShape="1">
          <a:blip r:embed="rId4"/>
          <a:srcRect b="23769"/>
          <a:stretch/>
        </p:blipFill>
        <p:spPr bwMode="auto">
          <a:xfrm>
            <a:off x="4693186" y="1524000"/>
            <a:ext cx="4222214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00200" y="381000"/>
            <a:ext cx="5486400" cy="609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600201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১।জীব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উৎপাদিত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প্রক্রিয়াকে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মূত্র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খ)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গ)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অভিযোজন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ঘ)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কিডনি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5814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উঠার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ডগা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নড়াচড়া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-এ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ক)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গ)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চলন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ঘ)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অনুভূতি</a:t>
            </a:r>
            <a:endParaRPr lang="en-US" sz="3600" dirty="0"/>
          </a:p>
        </p:txBody>
      </p:sp>
      <p:sp>
        <p:nvSpPr>
          <p:cNvPr id="10" name="Oval 9"/>
          <p:cNvSpPr/>
          <p:nvPr/>
        </p:nvSpPr>
        <p:spPr>
          <a:xfrm>
            <a:off x="7162800" y="381000"/>
            <a:ext cx="1752600" cy="9144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উত্তর</a:t>
            </a:r>
            <a:endParaRPr lang="en-US" sz="5400" dirty="0"/>
          </a:p>
        </p:txBody>
      </p:sp>
      <p:sp>
        <p:nvSpPr>
          <p:cNvPr id="11" name="Donut 10"/>
          <p:cNvSpPr/>
          <p:nvPr/>
        </p:nvSpPr>
        <p:spPr>
          <a:xfrm>
            <a:off x="3587416" y="5295634"/>
            <a:ext cx="685800" cy="708124"/>
          </a:xfrm>
          <a:prstGeom prst="donut">
            <a:avLst>
              <a:gd name="adj" fmla="val 129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2286000" y="2666988"/>
            <a:ext cx="685800" cy="685800"/>
          </a:xfrm>
          <a:prstGeom prst="donut">
            <a:avLst>
              <a:gd name="adj" fmla="val 129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/>
          <p:nvPr/>
        </p:nvGrpSpPr>
        <p:grpSpPr>
          <a:xfrm>
            <a:off x="1447800" y="228601"/>
            <a:ext cx="6096000" cy="762000"/>
            <a:chOff x="0" y="2827600"/>
            <a:chExt cx="6096000" cy="1157401"/>
          </a:xfrm>
          <a:scene3d>
            <a:camera prst="orthographicFront"/>
            <a:lightRig rig="fla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0" y="2827600"/>
              <a:ext cx="6096000" cy="115739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4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4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ounded Rectangle 8"/>
            <p:cNvSpPr/>
            <p:nvPr/>
          </p:nvSpPr>
          <p:spPr>
            <a:xfrm>
              <a:off x="59399" y="2886999"/>
              <a:ext cx="5977202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1000" y="24384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চারপাশের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57401" y="0"/>
            <a:ext cx="4724400" cy="236220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96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44378"/>
            <a:ext cx="8458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1238</TotalTime>
  <Words>229</Words>
  <Application>Microsoft Office PowerPoint</Application>
  <PresentationFormat>On-screen Show (4:3)</PresentationFormat>
  <Paragraphs>60</Paragraphs>
  <Slides>13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 Narrow</vt:lpstr>
      <vt:lpstr>Calibri</vt:lpstr>
      <vt:lpstr>Century Gothic</vt:lpstr>
      <vt:lpstr>NikoshBAN</vt:lpstr>
      <vt:lpstr>Times New Roman</vt:lpstr>
      <vt:lpstr>Vrinda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322</cp:revision>
  <dcterms:created xsi:type="dcterms:W3CDTF">2006-08-16T00:00:00Z</dcterms:created>
  <dcterms:modified xsi:type="dcterms:W3CDTF">2019-10-14T08:35:26Z</dcterms:modified>
</cp:coreProperties>
</file>