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8" r:id="rId2"/>
    <p:sldId id="269" r:id="rId3"/>
    <p:sldId id="259" r:id="rId4"/>
    <p:sldId id="264" r:id="rId5"/>
    <p:sldId id="260" r:id="rId6"/>
    <p:sldId id="257" r:id="rId7"/>
    <p:sldId id="265" r:id="rId8"/>
    <p:sldId id="267" r:id="rId9"/>
    <p:sldId id="261" r:id="rId10"/>
    <p:sldId id="263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1D8BD707-D9CF-40AE-B4C6-C98DA3205C09}" type="datetimeFigureOut">
              <a:rPr lang="en-US" smtClean="0"/>
              <a:pPr/>
              <a:t>8/1/2019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1D8BD707-D9CF-40AE-B4C6-C98DA3205C09}" type="datetimeFigureOut">
              <a:rPr lang="en-US" smtClean="0"/>
              <a:pPr/>
              <a:t>8/1/2019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1D8BD707-D9CF-40AE-B4C6-C98DA3205C09}" type="datetimeFigureOut">
              <a:rPr lang="en-US" smtClean="0"/>
              <a:pPr/>
              <a:t>8/1/2019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1D8BD707-D9CF-40AE-B4C6-C98DA3205C09}" type="datetimeFigureOut">
              <a:rPr lang="en-US" smtClean="0"/>
              <a:pPr/>
              <a:t>8/1/2019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8/1/2019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Capture 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304800"/>
            <a:ext cx="8610600" cy="6324600"/>
          </a:xfrm>
        </p:spPr>
      </p:pic>
      <p:sp>
        <p:nvSpPr>
          <p:cNvPr id="8" name="Title 6"/>
          <p:cNvSpPr txBox="1">
            <a:spLocks/>
          </p:cNvSpPr>
          <p:nvPr/>
        </p:nvSpPr>
        <p:spPr>
          <a:xfrm>
            <a:off x="381000" y="4876800"/>
            <a:ext cx="8229600" cy="1143000"/>
          </a:xfrm>
          <a:prstGeom prst="rect">
            <a:avLst/>
          </a:prstGeom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শুভেচ্ছা</a:t>
            </a:r>
            <a:endParaRPr kumimoji="0" lang="en-US" sz="8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8900" dirty="0" err="1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পরিচিতি</a:t>
            </a:r>
            <a:r>
              <a:rPr lang="en-US" sz="8900" dirty="0" smtClean="0">
                <a:solidFill>
                  <a:schemeClr val="bg1"/>
                </a:solidFill>
                <a:latin typeface="Nikosh" pitchFamily="2" charset="0"/>
                <a:cs typeface="Nikosh" pitchFamily="2" charset="0"/>
              </a:rPr>
              <a:t> </a:t>
            </a:r>
            <a:endParaRPr lang="en-US" sz="8900" dirty="0">
              <a:solidFill>
                <a:schemeClr val="bg1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5" name="Content Placeholder 4" descr="67331094_362292367753460_2724176723674398720_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" y="1600200"/>
            <a:ext cx="3657600" cy="3962400"/>
          </a:xfrm>
          <a:prstGeom prst="rect">
            <a:avLst/>
          </a:prstGeom>
        </p:spPr>
      </p:pic>
      <p:sp>
        <p:nvSpPr>
          <p:cNvPr id="6" name="Content Placeholder 3"/>
          <p:cNvSpPr txBox="1">
            <a:spLocks/>
          </p:cNvSpPr>
          <p:nvPr/>
        </p:nvSpPr>
        <p:spPr>
          <a:xfrm>
            <a:off x="4191000" y="1524000"/>
            <a:ext cx="4267200" cy="4434840"/>
          </a:xfrm>
          <a:prstGeom prst="rect">
            <a:avLst/>
          </a:prstGeom>
        </p:spPr>
        <p:txBody>
          <a:bodyPr/>
          <a:lstStyle/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3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" pitchFamily="2" charset="0"/>
                <a:ea typeface="+mn-ea"/>
                <a:cs typeface="Nikosh" pitchFamily="2" charset="0"/>
              </a:rPr>
              <a:t> 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মোঃ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ফখরুল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ইসলাম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সহকারী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শিক্ষক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(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আইসিটি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)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আজমীরি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বেগম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বালিকা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উচ্চ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বিদ্যালয়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,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ফূলগাজী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, 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ফেনী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।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3200" b="1" i="0" u="sng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মোবা</a:t>
            </a:r>
            <a:r>
              <a:rPr kumimoji="0" lang="en-U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ই</a:t>
            </a:r>
            <a:r>
              <a:rPr kumimoji="0" lang="en-US" sz="3200" b="1" i="0" u="sng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ল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:০১৬৭৫৫১৫২৩৭</a:t>
            </a:r>
            <a:endParaRPr kumimoji="0" lang="en-US" sz="2400" b="1" i="0" u="sng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altLang="en-US" sz="8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altLang="en-US" sz="8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altLang="en-US" sz="8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altLang="en-US" sz="8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8000" dirty="0">
              <a:solidFill>
                <a:schemeClr val="bg1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8650" indent="-628650" algn="just">
              <a:buNone/>
              <a:defRPr/>
            </a:pP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</a:t>
            </a:r>
            <a:endParaRPr lang="en-US" sz="60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4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4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: ২য়</a:t>
            </a:r>
          </a:p>
          <a:p>
            <a:pPr algn="ctr">
              <a:buNone/>
            </a:pPr>
            <a:r>
              <a:rPr lang="en-US" sz="4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: </a:t>
            </a:r>
            <a:r>
              <a:rPr lang="en-US" sz="4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ইনপুট</a:t>
            </a:r>
            <a:r>
              <a:rPr lang="en-US" sz="4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আউটপুট</a:t>
            </a:r>
            <a:r>
              <a:rPr lang="en-US" sz="4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ডিভাইস</a:t>
            </a:r>
            <a:endParaRPr lang="en-US" sz="48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spcBef>
                <a:spcPts val="1100"/>
              </a:spcBef>
              <a:buSzTx/>
              <a:buNone/>
            </a:pPr>
            <a:r>
              <a:rPr lang="en-US" altLang="en-US" sz="6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৭ম </a:t>
            </a:r>
            <a:r>
              <a:rPr lang="en-US" altLang="en-US" sz="6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endParaRPr lang="en-US" altLang="en-US" sz="60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spcBef>
                <a:spcPts val="1100"/>
              </a:spcBef>
              <a:buSzTx/>
              <a:buNone/>
            </a:pPr>
            <a:r>
              <a:rPr lang="en-US" altLang="en-US" sz="6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altLang="en-US" sz="6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: </a:t>
            </a:r>
            <a:r>
              <a:rPr lang="en-US" altLang="en-US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ICT</a:t>
            </a:r>
            <a:endParaRPr lang="bn-IN" altLang="en-US" sz="60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sz="6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শিখন</a:t>
            </a:r>
            <a:r>
              <a:rPr lang="en-US" altLang="en-US" sz="6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altLang="en-US" sz="6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ফল</a:t>
            </a:r>
            <a:endParaRPr lang="en-US" sz="6000" dirty="0">
              <a:solidFill>
                <a:schemeClr val="bg1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3888" indent="-623888" algn="just">
              <a:defRPr/>
            </a:pP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আউটপুট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পারবে।</a:t>
            </a:r>
            <a:endParaRPr lang="en-US" sz="44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marL="623888" indent="-623888" algn="just">
              <a:defRPr/>
            </a:pP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আউটপুট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ডিভাইস</a:t>
            </a:r>
            <a:endParaRPr lang="en-US" sz="44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marL="623888" indent="-623888" algn="just">
              <a:buNone/>
              <a:defRPr/>
            </a:pP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628650" indent="-628650" algn="just">
              <a:defRPr/>
            </a:pP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আউটপুট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ব্যাখ্যা করতে পারবে।</a:t>
            </a:r>
            <a:endParaRPr lang="en-US" sz="4400" dirty="0" smtClean="0">
              <a:solidFill>
                <a:srgbClr val="002060"/>
              </a:solidFill>
            </a:endParaRPr>
          </a:p>
          <a:p>
            <a:endParaRPr lang="en-US" sz="4000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31242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4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4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4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4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ইনপুট</a:t>
            </a:r>
            <a:r>
              <a:rPr lang="en-US" sz="4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ডিভাইস</a:t>
            </a:r>
            <a:r>
              <a:rPr lang="en-US" sz="4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r>
              <a:rPr lang="en-US" sz="4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</a:t>
            </a:r>
            <a:r>
              <a:rPr lang="en-US" sz="4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ইনপুট</a:t>
            </a:r>
            <a:r>
              <a:rPr lang="en-US" sz="4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প্রদানের</a:t>
            </a:r>
            <a:r>
              <a:rPr lang="en-US" sz="4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4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4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4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যন্ত্র</a:t>
            </a:r>
            <a:r>
              <a:rPr lang="en-US" sz="4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4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এ </a:t>
            </a:r>
            <a:r>
              <a:rPr lang="en-US" sz="4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4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যন্ত্রকে</a:t>
            </a:r>
            <a:r>
              <a:rPr lang="en-US" sz="4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r>
              <a:rPr lang="en-US" sz="4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ইনপুট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ডিভাইস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429001"/>
            <a:ext cx="8229600" cy="27435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আউটপুট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: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প্রক্রিয়াকরণের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সকল</a:t>
            </a:r>
            <a:endParaRPr lang="en-US" sz="40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যন্ত্রের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সাহায্যে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ফল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পাওয়া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আউটপুট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7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মাউস</a:t>
            </a:r>
            <a:endParaRPr lang="en-US" sz="7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Capture 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1" y="1676400"/>
            <a:ext cx="4038600" cy="3886200"/>
          </a:xfrm>
        </p:spPr>
      </p:pic>
      <p:pic>
        <p:nvPicPr>
          <p:cNvPr id="5" name="Picture 4" descr="Capture 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1676400"/>
            <a:ext cx="4191000" cy="388620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600200" y="5486400"/>
            <a:ext cx="5257800" cy="1143000"/>
          </a:xfrm>
          <a:prstGeom prst="rect">
            <a:avLst/>
          </a:prstGeom>
        </p:spPr>
        <p:txBody>
          <a:bodyPr rIns="91440" anchor="b">
            <a:no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lvl="0" algn="ctr">
              <a:spcBef>
                <a:spcPct val="0"/>
              </a:spcBef>
            </a:pP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মাউস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একটি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ইনপুট</a:t>
            </a:r>
            <a:r>
              <a:rPr lang="en-US" sz="40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ডিভাইস</a:t>
            </a:r>
            <a:r>
              <a:rPr kumimoji="0" lang="en-US" sz="40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বোর্ড</a:t>
            </a:r>
            <a:endParaRPr lang="en-US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Capture 3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1676400"/>
            <a:ext cx="7924800" cy="3703582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81000" y="5410200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lvl="0" algn="ctr">
              <a:spcBef>
                <a:spcPct val="0"/>
              </a:spcBef>
            </a:pPr>
            <a:r>
              <a:rPr kumimoji="0" lang="en-US" sz="4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কী</a:t>
            </a:r>
            <a:r>
              <a:rPr kumimoji="0" lang="en-US" sz="4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4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বোর্ড</a:t>
            </a:r>
            <a:r>
              <a:rPr kumimoji="0" lang="en-US" sz="4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4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একটি</a:t>
            </a:r>
            <a:r>
              <a:rPr kumimoji="0" lang="en-US" sz="4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ইনপুট</a:t>
            </a:r>
            <a:r>
              <a:rPr lang="en-US" sz="48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ডিভাইস</a:t>
            </a:r>
            <a:r>
              <a:rPr kumimoji="0" lang="en-US" sz="46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endParaRPr kumimoji="0" lang="en-US" sz="4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মনিটর</a:t>
            </a:r>
            <a:endParaRPr lang="en-US" sz="6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Capture 7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1" y="1524001"/>
            <a:ext cx="7620000" cy="3733799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81000" y="5486400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lvl="0">
              <a:spcBef>
                <a:spcPct val="0"/>
              </a:spcBef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         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মনিটর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400" dirty="0" smtClean="0">
                <a:solidFill>
                  <a:schemeClr val="bg1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আউট</a:t>
            </a:r>
            <a:r>
              <a:rPr lang="en-US" sz="44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পুট</a:t>
            </a:r>
            <a:r>
              <a:rPr lang="en-US" sz="44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ডিভাইস</a:t>
            </a:r>
            <a:r>
              <a:rPr lang="en-US" sz="4400" dirty="0" smtClean="0">
                <a:solidFill>
                  <a:schemeClr val="bg1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স্পীকার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Capture 6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752600"/>
            <a:ext cx="7924799" cy="3699803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5791200"/>
            <a:ext cx="8229600" cy="685800"/>
          </a:xfrm>
          <a:prstGeom prst="rect">
            <a:avLst/>
          </a:prstGeom>
        </p:spPr>
        <p:txBody>
          <a:bodyPr rIns="91440" anchor="b">
            <a:normAutofit fontScale="92500" lnSpcReduction="2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স্পীকার</a:t>
            </a:r>
            <a:r>
              <a:rPr kumimoji="0" lang="en-US" sz="4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একটি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আউটপুট</a:t>
            </a:r>
            <a:r>
              <a:rPr kumimoji="0" 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ডিভাইস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endParaRPr kumimoji="0" lang="en-US" sz="46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457200" y="253536"/>
            <a:ext cx="8229600" cy="1277273"/>
          </a:xfrm>
          <a:prstGeom prst="rect">
            <a:avLst/>
          </a:prstGeom>
          <a:solidFill>
            <a:schemeClr val="accent3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vert="horz" wrap="square" lIns="0" rIns="0" bIns="0" rtlCol="0" anchor="b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US" sz="8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8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0" y="2133600"/>
            <a:ext cx="8458200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পাচঁটি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ইনপুট</a:t>
            </a:r>
            <a:r>
              <a:rPr lang="en-US" sz="40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ও </a:t>
            </a:r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আউট</a:t>
            </a:r>
            <a:r>
              <a:rPr lang="en-US" sz="40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পুট</a:t>
            </a:r>
            <a:r>
              <a:rPr lang="en-US" sz="40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ডিভাইসের</a:t>
            </a:r>
            <a:r>
              <a:rPr lang="en-US" sz="40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40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40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b="1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b="1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b="1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b="1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b="1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dirty="0" smtClean="0">
                <a:solidFill>
                  <a:schemeClr val="bg1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apture 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304800"/>
            <a:ext cx="8686800" cy="6324600"/>
          </a:xfr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1000" y="4953000"/>
            <a:ext cx="8229600" cy="1371600"/>
          </a:xfrm>
        </p:spPr>
        <p:txBody>
          <a:bodyPr>
            <a:noAutofit/>
          </a:bodyPr>
          <a:lstStyle/>
          <a:p>
            <a:pPr algn="ctr"/>
            <a:r>
              <a:rPr lang="en-US" sz="115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15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60</TotalTime>
  <Words>130</Words>
  <Application>Microsoft Office PowerPoint</Application>
  <PresentationFormat>On-screen Show (4:3)</PresentationFormat>
  <Paragraphs>37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Foundry</vt:lpstr>
      <vt:lpstr>Slide 1</vt:lpstr>
      <vt:lpstr> পরিচিতি </vt:lpstr>
      <vt:lpstr>আজকের পাঠ </vt:lpstr>
      <vt:lpstr>শিখন ফল</vt:lpstr>
      <vt:lpstr>  ইনপুট ডিভাইস : কম্পিউটারে ইনপুট প্রদানের জন্য বিভিন্ন ধরনের যন্ত্র ব্যবহার করা হয়, এ সকল যন্ত্রকে বলা হয় ইনপুট ডিভাইস। </vt:lpstr>
      <vt:lpstr>মাউস</vt:lpstr>
      <vt:lpstr>কী বোর্ড</vt:lpstr>
      <vt:lpstr>মনিটর</vt:lpstr>
      <vt:lpstr>স্পীকার </vt:lpstr>
      <vt:lpstr>বাড়ির কাজ</vt:lpstr>
      <vt:lpstr>ধন্যবাদ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পরিচিতি </dc:title>
  <dc:creator>MY</dc:creator>
  <cp:lastModifiedBy>MY</cp:lastModifiedBy>
  <cp:revision>11</cp:revision>
  <dcterms:created xsi:type="dcterms:W3CDTF">2006-08-16T00:00:00Z</dcterms:created>
  <dcterms:modified xsi:type="dcterms:W3CDTF">2019-08-01T13:55:54Z</dcterms:modified>
</cp:coreProperties>
</file>