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6" r:id="rId3"/>
    <p:sldId id="273" r:id="rId4"/>
    <p:sldId id="260" r:id="rId5"/>
    <p:sldId id="261" r:id="rId6"/>
    <p:sldId id="265" r:id="rId7"/>
    <p:sldId id="274" r:id="rId8"/>
    <p:sldId id="275" r:id="rId9"/>
    <p:sldId id="284" r:id="rId10"/>
    <p:sldId id="289" r:id="rId11"/>
    <p:sldId id="290" r:id="rId12"/>
    <p:sldId id="299" r:id="rId13"/>
    <p:sldId id="291" r:id="rId14"/>
    <p:sldId id="292" r:id="rId15"/>
    <p:sldId id="293" r:id="rId16"/>
    <p:sldId id="286" r:id="rId17"/>
    <p:sldId id="287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ahoo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640080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স্বাগতম</a:t>
            </a:r>
            <a:endParaRPr lang="en-US" sz="72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1397896515tajmahal124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8458200" cy="510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19200"/>
            <a:ext cx="8686800" cy="5410201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compose এ </a:t>
            </a:r>
            <a:r>
              <a:rPr lang="en-US" sz="5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5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571500" y="1409700"/>
            <a:ext cx="1752600" cy="609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r>
              <a:rPr lang="en-US" sz="48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4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পাঠাবে</a:t>
            </a:r>
            <a:r>
              <a:rPr lang="en-US" sz="4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8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Content Placeholder 3" descr="Capture ২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0"/>
            <a:ext cx="8458200" cy="5105399"/>
          </a:xfrm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2895600" y="1143000"/>
            <a:ext cx="3657600" cy="1752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pture ৩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915400" cy="662939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   </a:t>
            </a:r>
          </a:p>
          <a:p>
            <a:endParaRPr lang="en-US" sz="6000" dirty="0" smtClean="0"/>
          </a:p>
          <a:p>
            <a:r>
              <a:rPr lang="en-US" sz="6000" dirty="0" smtClean="0">
                <a:latin typeface="Nikosh" pitchFamily="2" charset="0"/>
                <a:cs typeface="Nikosh" pitchFamily="2" charset="0"/>
              </a:rPr>
              <a:t>to</a:t>
            </a:r>
            <a:r>
              <a:rPr lang="en-US" dirty="0" smtClean="0"/>
              <a:t>- </a:t>
            </a:r>
            <a:r>
              <a:rPr lang="en-US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যদি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একজনকে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পাঠা</a:t>
            </a:r>
            <a:r>
              <a:rPr lang="en-US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2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অপশনটি</a:t>
            </a: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dirty="0" smtClean="0">
              <a:solidFill>
                <a:schemeClr val="accent5">
                  <a:lumMod val="40000"/>
                  <a:lumOff val="6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CC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- Carbon 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Copy-</a:t>
            </a:r>
            <a:r>
              <a:rPr lang="en-US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একের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অধিক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ব্যক্তিকে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পাঠাতে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হলে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অপশনটি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dirty="0" smtClean="0">
              <a:solidFill>
                <a:schemeClr val="accent5">
                  <a:lumMod val="40000"/>
                  <a:lumOff val="6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6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BCC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- Blind Carbon Copy-</a:t>
            </a:r>
            <a:r>
              <a:rPr lang="en-US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একের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অধিক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ব্যক্তিকে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পাঠাতে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হলে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অপশনটি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ওপরের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দেখবে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dirty="0" smtClean="0">
              <a:solidFill>
                <a:schemeClr val="accent5">
                  <a:lumMod val="40000"/>
                  <a:lumOff val="6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 ৩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4114800" cy="1523494"/>
          </a:xfrm>
          <a:prstGeom prst="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0" rIns="0" bIns="0" rtlCol="0" anchor="b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Subject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419600" y="0"/>
            <a:ext cx="4724400" cy="1523494"/>
          </a:xfrm>
          <a:prstGeom prst="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0" rIns="0" bIns="0" rtlCol="0" anchor="b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সাদা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পেজে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অনুযায়ী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লিখতে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হবে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1219200" y="2667000"/>
            <a:ext cx="22860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2782094" y="1713706"/>
            <a:ext cx="2971800" cy="25923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 ৩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28801"/>
            <a:ext cx="9144000" cy="5029200"/>
          </a:xfrm>
        </p:spPr>
      </p:pic>
      <p:sp>
        <p:nvSpPr>
          <p:cNvPr id="5" name="Title 3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915400" cy="784830"/>
          </a:xfrm>
          <a:prstGeom prst="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0" rIns="0" bIns="0" rtlCol="0" anchor="b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Send button এ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419100" y="2857500"/>
            <a:ext cx="5334000" cy="1447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Nikosh" pitchFamily="2" charset="0"/>
                <a:cs typeface="Nikosh" pitchFamily="2" charset="0"/>
              </a:rPr>
              <a:t>CC </a:t>
            </a:r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6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6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6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-মেইল</a:t>
            </a:r>
            <a:r>
              <a:rPr lang="en-US" sz="6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পাঠাও</a:t>
            </a:r>
            <a:r>
              <a:rPr lang="en-US" sz="6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66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28600" y="381000"/>
            <a:ext cx="8229600" cy="1277273"/>
          </a:xfrm>
          <a:prstGeom prst="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0" rIns="0" bIns="0" rtlCol="0" anchor="b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8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4000" dirty="0" smtClean="0">
                <a:latin typeface="Nikosh" pitchFamily="2" charset="0"/>
                <a:cs typeface="Nikosh" pitchFamily="2" charset="0"/>
              </a:rPr>
              <a:t>CC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4000" dirty="0" smtClean="0">
                <a:latin typeface="Nikosh" pitchFamily="2" charset="0"/>
                <a:cs typeface="Nikosh" pitchFamily="2" charset="0"/>
              </a:rPr>
              <a:t>BCC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পূর্ণরূপ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8229600" cy="1815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spc="-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88" y="-914400"/>
            <a:ext cx="5838423" cy="7239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8900" dirty="0" err="1" smtClean="0">
                <a:latin typeface="Nikosh" pitchFamily="2" charset="0"/>
                <a:cs typeface="Nikosh" pitchFamily="2" charset="0"/>
              </a:rPr>
              <a:t>পরিচিতি</a:t>
            </a:r>
            <a:r>
              <a:rPr lang="en-US" sz="89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89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267200" cy="44348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ফখরুল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আজমীরি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বালিকা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ফূলগাজী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ফেনী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u="sng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০১৬৭৫৫১৫২৩৭</a:t>
            </a:r>
            <a:endParaRPr lang="en-US" sz="2400" b="1" u="sng" dirty="0" smtClean="0">
              <a:solidFill>
                <a:schemeClr val="accent5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67331094_362292367753460_272417672367439872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3657600" cy="3962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:\Users\julfiker\Desktop\k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2590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julfiker\Desktop\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2971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81200" y="4724400"/>
            <a:ext cx="466185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-মেইল (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E-mail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sz="88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altLang="en-US" sz="8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88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altLang="en-US" sz="8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8650" indent="-628650" algn="just">
              <a:buNone/>
              <a:defRPr/>
            </a:pP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ইয়াহু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মেইলে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spcBef>
                <a:spcPts val="1100"/>
              </a:spcBef>
              <a:buSzTx/>
              <a:buNone/>
            </a:pPr>
            <a:r>
              <a:rPr lang="en-US" alt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৮ম </a:t>
            </a:r>
            <a:r>
              <a:rPr lang="en-US" alt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altLang="en-US" sz="6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1100"/>
              </a:spcBef>
              <a:buSzTx/>
              <a:buNone/>
            </a:pPr>
            <a:r>
              <a:rPr lang="en-US" alt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alt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ICT</a:t>
            </a:r>
            <a:endParaRPr lang="bn-IN" altLang="en-US" sz="6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6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altLang="en-US" sz="6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6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6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3888" indent="-623888" algn="just">
              <a:defRPr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মেইলে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628650" indent="-628650" algn="just">
              <a:defRPr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ব্যক্তিকে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28650" indent="-628650" algn="just">
              <a:buNone/>
              <a:defRPr/>
            </a:pPr>
            <a:endParaRPr lang="en-US" sz="44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en-US" sz="4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5486400"/>
            <a:ext cx="6248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address bar-এ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hlinkClick r:id="rId2"/>
              </a:rPr>
              <a:t>www.yahoo.com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Enter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aptur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1600"/>
            <a:ext cx="8915400" cy="40386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16200000" flipV="1">
            <a:off x="266700" y="3009900"/>
            <a:ext cx="3962400" cy="1143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২। Mail এ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</a:t>
            </a:r>
            <a:br>
              <a:rPr lang="en-US" sz="5400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7" name="Content Placeholder 6" descr="Capture 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8915400" cy="5105400"/>
          </a:xfrm>
        </p:spPr>
      </p:pic>
      <p:cxnSp>
        <p:nvCxnSpPr>
          <p:cNvPr id="8" name="Straight Arrow Connector 7"/>
          <p:cNvCxnSpPr/>
          <p:nvPr/>
        </p:nvCxnSpPr>
        <p:spPr>
          <a:xfrm>
            <a:off x="5334000" y="990600"/>
            <a:ext cx="2667000" cy="2209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এরপর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Next-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   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Content Placeholder 6" descr="Capture 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</p:spPr>
      </p:pic>
      <p:sp>
        <p:nvSpPr>
          <p:cNvPr id="5" name="Rectangle 4"/>
          <p:cNvSpPr/>
          <p:nvPr/>
        </p:nvSpPr>
        <p:spPr>
          <a:xfrm>
            <a:off x="533400" y="3505200"/>
            <a:ext cx="4302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4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Address </a:t>
            </a:r>
            <a:r>
              <a:rPr lang="en-US" sz="2400" dirty="0" err="1" smtClean="0">
                <a:solidFill>
                  <a:schemeClr val="accent1"/>
                </a:solidFill>
              </a:rPr>
              <a:t>লিখ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48200" y="3733800"/>
            <a:ext cx="1576614" cy="76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5779407" y="2831193"/>
            <a:ext cx="3505200" cy="4336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686800" cy="1237488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700" dirty="0" smtClean="0">
                <a:latin typeface="NikoshBAN" pitchFamily="2" charset="0"/>
                <a:cs typeface="NikoshBAN" pitchFamily="2" charset="0"/>
              </a:rPr>
            </a:br>
            <a:r>
              <a:rPr lang="en-US" sz="27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700" dirty="0" smtClean="0">
                <a:latin typeface="NikoshBAN" pitchFamily="2" charset="0"/>
                <a:cs typeface="NikoshBAN" pitchFamily="2" charset="0"/>
              </a:rPr>
            </a:br>
            <a:r>
              <a:rPr lang="en-US" sz="27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700" dirty="0" smtClean="0">
                <a:latin typeface="NikoshBAN" pitchFamily="2" charset="0"/>
                <a:cs typeface="NikoshBAN" pitchFamily="2" charset="0"/>
              </a:rPr>
            </a:br>
            <a:r>
              <a:rPr lang="en-US" sz="27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700" dirty="0" smtClean="0">
                <a:latin typeface="NikoshBAN" pitchFamily="2" charset="0"/>
                <a:cs typeface="NikoshBAN" pitchFamily="2" charset="0"/>
              </a:rPr>
            </a:br>
            <a:r>
              <a:rPr lang="en-US" sz="27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700" dirty="0" smtClean="0">
                <a:latin typeface="NikoshBAN" pitchFamily="2" charset="0"/>
                <a:cs typeface="NikoshBAN" pitchFamily="2" charset="0"/>
              </a:rPr>
            </a:br>
            <a:r>
              <a:rPr lang="en-US" sz="27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7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700" dirty="0" smtClean="0"/>
              <a:t> </a:t>
            </a:r>
            <a:r>
              <a:rPr lang="en-US" sz="49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9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9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smtClean="0"/>
              <a:t>Password</a:t>
            </a:r>
            <a:r>
              <a:rPr lang="en-US" sz="2700" dirty="0" smtClean="0"/>
              <a:t> </a:t>
            </a:r>
            <a:r>
              <a:rPr lang="en-US" sz="49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900" dirty="0" smtClean="0"/>
              <a:t> </a:t>
            </a:r>
            <a:r>
              <a:rPr lang="en-US" sz="2700" dirty="0" smtClean="0"/>
              <a:t>                                                                                                                                                                                                  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dirty="0"/>
          </a:p>
        </p:txBody>
      </p:sp>
      <p:pic>
        <p:nvPicPr>
          <p:cNvPr id="4" name="Content Placeholder 3" descr="Capture 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8991600" cy="5638799"/>
          </a:xfrm>
        </p:spPr>
      </p:pic>
      <p:sp>
        <p:nvSpPr>
          <p:cNvPr id="5" name="Rectangle 4"/>
          <p:cNvSpPr/>
          <p:nvPr/>
        </p:nvSpPr>
        <p:spPr>
          <a:xfrm>
            <a:off x="457200" y="3886200"/>
            <a:ext cx="32512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এরপর</a:t>
            </a:r>
            <a:r>
              <a:rPr lang="en-US" sz="32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Sign in-</a:t>
            </a:r>
            <a:r>
              <a:rPr lang="en-US" sz="32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chemeClr val="accent4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5524500" y="2171700"/>
            <a:ext cx="2590800" cy="533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81400" y="4267200"/>
            <a:ext cx="33528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330</TotalTime>
  <Words>195</Words>
  <Application>Microsoft Office PowerPoint</Application>
  <PresentationFormat>On-screen Show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স্বাগতম</vt:lpstr>
      <vt:lpstr> পরিচিতি </vt:lpstr>
      <vt:lpstr>Slide 3</vt:lpstr>
      <vt:lpstr>আজকের পাঠ </vt:lpstr>
      <vt:lpstr>শিখন ফল</vt:lpstr>
      <vt:lpstr> </vt:lpstr>
      <vt:lpstr>২। Mail এ ক্লিক করতে হবে।  </vt:lpstr>
      <vt:lpstr>                                       এরপর Next-তে                                             ক্লিক কর</vt:lpstr>
      <vt:lpstr>       ।   এখানে তোমার ই-মেইল এর Password লিখ                                                                                                                                                                                                    </vt:lpstr>
      <vt:lpstr> compose এ ক্লিক করতে হবে</vt:lpstr>
      <vt:lpstr>যার কাছে পাঠাবে তার ই-মেইল লিখতে হবে</vt:lpstr>
      <vt:lpstr>Slide 12</vt:lpstr>
      <vt:lpstr>Slide 13</vt:lpstr>
      <vt:lpstr>Slide 14</vt:lpstr>
      <vt:lpstr>সর্বশেষ Send button এ ক্লিক করতে হবে</vt:lpstr>
      <vt:lpstr> </vt:lpstr>
      <vt:lpstr>মূল্যায়ন</vt:lpstr>
      <vt:lpstr>সবাইকে 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MY</dc:creator>
  <cp:lastModifiedBy>MY</cp:lastModifiedBy>
  <cp:revision>40</cp:revision>
  <dcterms:created xsi:type="dcterms:W3CDTF">2006-08-16T00:00:00Z</dcterms:created>
  <dcterms:modified xsi:type="dcterms:W3CDTF">2019-10-14T09:22:33Z</dcterms:modified>
</cp:coreProperties>
</file>