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8" r:id="rId3"/>
    <p:sldId id="257" r:id="rId4"/>
    <p:sldId id="259" r:id="rId5"/>
    <p:sldId id="260" r:id="rId6"/>
    <p:sldId id="261" r:id="rId7"/>
    <p:sldId id="281" r:id="rId8"/>
    <p:sldId id="282" r:id="rId9"/>
    <p:sldId id="283" r:id="rId10"/>
    <p:sldId id="274" r:id="rId11"/>
    <p:sldId id="280" r:id="rId12"/>
    <p:sldId id="276" r:id="rId13"/>
    <p:sldId id="27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3333FF"/>
    <a:srgbClr val="33CCFF"/>
    <a:srgbClr val="66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43C7D-590E-477B-BD6C-64D85847368C}" type="datetimeFigureOut">
              <a:rPr lang="en-US" smtClean="0"/>
              <a:t>4/11/2019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E20A2-78E2-4D61-BB4E-FFACF99BC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08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89038-76CC-45FD-8888-63575BA253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86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20A2-78E2-4D61-BB4E-FFACF99BC57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530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oizahmedrana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600200"/>
            <a:ext cx="3657600" cy="93518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63880" y="2743200"/>
            <a:ext cx="8016240" cy="2819400"/>
            <a:chOff x="563880" y="2743200"/>
            <a:chExt cx="8016240" cy="2819400"/>
          </a:xfrm>
        </p:grpSpPr>
        <p:sp>
          <p:nvSpPr>
            <p:cNvPr id="10" name="Title 1"/>
            <p:cNvSpPr txBox="1">
              <a:spLocks/>
            </p:cNvSpPr>
            <p:nvPr/>
          </p:nvSpPr>
          <p:spPr>
            <a:xfrm>
              <a:off x="563880" y="2743200"/>
              <a:ext cx="8016240" cy="281940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মোহাম্মদ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ফয়েজ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আহমেদ</a:t>
              </a:r>
              <a:endParaRPr lang="en-US" sz="3000" dirty="0" smtClean="0">
                <a:latin typeface="NikoshBAN" pitchFamily="2" charset="0"/>
                <a:cs typeface="NikoshBAN" pitchFamily="2" charset="0"/>
              </a:endParaRPr>
            </a:p>
            <a:p>
              <a:pPr algn="l"/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en-US" sz="3000" dirty="0" smtClean="0">
                <a:latin typeface="NikoshBAN" pitchFamily="2" charset="0"/>
                <a:cs typeface="NikoshBAN" pitchFamily="2" charset="0"/>
              </a:endParaRPr>
            </a:p>
            <a:p>
              <a:pPr algn="l"/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নোয়ান্নই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ইউনিয়ন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উচ্চ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বিদ্যালয়</a:t>
              </a:r>
              <a:endParaRPr lang="en-US" sz="3000" dirty="0" smtClean="0">
                <a:latin typeface="NikoshBAN" pitchFamily="2" charset="0"/>
                <a:cs typeface="NikoshBAN" pitchFamily="2" charset="0"/>
              </a:endParaRPr>
            </a:p>
            <a:p>
              <a:pPr algn="l"/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বাঁধেরহাট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সদর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নোয়াখালী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pPr algn="l"/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মোবাইলঃ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০1812422288</a:t>
              </a:r>
            </a:p>
            <a:p>
              <a:pPr algn="l"/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E-mail: 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  <a:hlinkClick r:id="rId3"/>
                </a:rPr>
                <a:t>foizahmedrana@gmail.com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0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34200" y="2819400"/>
              <a:ext cx="1524000" cy="193040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119623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152400"/>
            <a:ext cx="2743200" cy="79216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1143000"/>
            <a:ext cx="8839200" cy="54864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4000"/>
              </a:lnSpc>
            </a:pPr>
            <a:r>
              <a:rPr lang="en-US" sz="40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১ম </a:t>
            </a:r>
            <a:r>
              <a:rPr lang="en-US" sz="4000" dirty="0" err="1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শিক্ষার্থীঃ</a:t>
            </a:r>
            <a:r>
              <a:rPr lang="en-US" sz="40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প্রসেসর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ফলের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algn="l">
              <a:lnSpc>
                <a:spcPct val="114000"/>
              </a:lnSpc>
            </a:pPr>
            <a:r>
              <a:rPr lang="en-US" sz="40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2য় </a:t>
            </a:r>
            <a:r>
              <a:rPr lang="en-US" sz="4000" dirty="0" err="1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শিক্ষার্থীঃ</a:t>
            </a:r>
            <a:r>
              <a:rPr lang="en-US" sz="4000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প্রসেসরে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নদীর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algn="l">
              <a:lnSpc>
                <a:spcPct val="114000"/>
              </a:lnSpc>
            </a:pPr>
            <a:r>
              <a:rPr lang="en-US" sz="40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3য় </a:t>
            </a:r>
            <a:r>
              <a:rPr lang="en-US" sz="4000" dirty="0" err="1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শিক্ষার্থীঃ</a:t>
            </a:r>
            <a:r>
              <a:rPr lang="en-US" sz="4000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ফলের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নামগুলোতে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বুলেটিং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algn="l">
              <a:lnSpc>
                <a:spcPct val="114000"/>
              </a:lnSpc>
            </a:pPr>
            <a:r>
              <a:rPr lang="en-US" sz="40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4র্থ </a:t>
            </a:r>
            <a:r>
              <a:rPr lang="en-US" sz="4000" dirty="0" err="1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শিক্ষার্থীঃ</a:t>
            </a:r>
            <a:r>
              <a:rPr lang="en-US" sz="40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নদীর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নামগুলোতে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নাম্বারিং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2130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152400"/>
            <a:ext cx="2743200" cy="79216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1143000"/>
            <a:ext cx="8839200" cy="54864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lnSpc>
                <a:spcPct val="114000"/>
              </a:lnSpc>
              <a:buFont typeface="+mj-lt"/>
              <a:buAutoNum type="arabicPeriod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প্রসেসর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টেক্সট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সিলেক্ট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marL="514350" indent="-514350" algn="l">
              <a:lnSpc>
                <a:spcPct val="114000"/>
              </a:lnSpc>
              <a:buFont typeface="+mj-lt"/>
              <a:buAutoNum type="arabicPeriod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প্রসেসরে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লেখাকে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পরিবর্তন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514350" indent="-514350" algn="l">
              <a:lnSpc>
                <a:spcPct val="114000"/>
              </a:lnSpc>
              <a:buFont typeface="+mj-lt"/>
              <a:buAutoNum type="arabicPeriod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প্রসেসরে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লেখাতে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বুলেট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রিবনের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মেনু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ট্যাবে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যেতে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marL="514350" indent="-514350" algn="l">
              <a:lnSpc>
                <a:spcPct val="114000"/>
              </a:lnSpc>
              <a:buFont typeface="+mj-lt"/>
              <a:buAutoNum type="arabicPeriod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প্রসেসরে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লেখাতে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বুলেট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রিবনের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গ্রুপ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ট্যাবে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যেতে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036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8433"/>
            <a:ext cx="9144000" cy="6886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1828800"/>
            <a:ext cx="2895600" cy="1143000"/>
          </a:xfr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কাজঃ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3962400"/>
            <a:ext cx="9067800" cy="25908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spcBef>
                <a:spcPct val="0"/>
              </a:spcBef>
              <a:buNone/>
              <a:defRPr sz="5400" b="1">
                <a:latin typeface="NikoshBAN" pitchFamily="2" charset="0"/>
                <a:ea typeface="+mj-ea"/>
                <a:cs typeface="NikoshBAN" pitchFamily="2" charset="0"/>
              </a:defRPr>
            </a:lvl1pPr>
          </a:lstStyle>
          <a:p>
            <a:r>
              <a:rPr lang="en-US" dirty="0" err="1"/>
              <a:t>ওয়ার্ড</a:t>
            </a:r>
            <a:r>
              <a:rPr lang="en-US" dirty="0"/>
              <a:t> </a:t>
            </a:r>
            <a:r>
              <a:rPr lang="en-US" dirty="0" err="1"/>
              <a:t>প্রসেসর</a:t>
            </a:r>
            <a:r>
              <a:rPr lang="en-US" dirty="0"/>
              <a:t> </a:t>
            </a:r>
            <a:r>
              <a:rPr lang="en-US" dirty="0" err="1" smtClean="0"/>
              <a:t>বুলেটিং</a:t>
            </a:r>
            <a:r>
              <a:rPr lang="en-US" dirty="0" smtClean="0"/>
              <a:t> ও </a:t>
            </a:r>
            <a:r>
              <a:rPr lang="en-US" dirty="0" err="1" smtClean="0"/>
              <a:t>নাম্বারিং</a:t>
            </a:r>
            <a:r>
              <a:rPr lang="en-US" dirty="0" smtClean="0"/>
              <a:t> </a:t>
            </a:r>
            <a:r>
              <a:rPr lang="en-US" dirty="0" err="1"/>
              <a:t>করার</a:t>
            </a:r>
            <a:r>
              <a:rPr lang="en-US" dirty="0"/>
              <a:t> </a:t>
            </a:r>
            <a:r>
              <a:rPr lang="en-US" dirty="0" err="1"/>
              <a:t>ধারাবাহিক</a:t>
            </a:r>
            <a:r>
              <a:rPr lang="en-US" dirty="0"/>
              <a:t> </a:t>
            </a:r>
            <a:r>
              <a:rPr lang="en-US" dirty="0" err="1"/>
              <a:t>নিয়মগুলো</a:t>
            </a:r>
            <a:r>
              <a:rPr lang="en-US" dirty="0"/>
              <a:t> </a:t>
            </a:r>
            <a:r>
              <a:rPr lang="en-US" dirty="0" err="1"/>
              <a:t>অ্যাসাইমেন্ট</a:t>
            </a:r>
            <a:r>
              <a:rPr lang="en-US" dirty="0"/>
              <a:t> </a:t>
            </a:r>
            <a:r>
              <a:rPr lang="en-US" dirty="0" err="1"/>
              <a:t>আকারে</a:t>
            </a:r>
            <a:r>
              <a:rPr lang="en-US" dirty="0"/>
              <a:t> </a:t>
            </a:r>
            <a:r>
              <a:rPr lang="en-US" dirty="0" err="1"/>
              <a:t>লিখে</a:t>
            </a:r>
            <a:r>
              <a:rPr lang="en-US" dirty="0"/>
              <a:t> </a:t>
            </a:r>
            <a:r>
              <a:rPr lang="en-US" dirty="0" err="1"/>
              <a:t>আনবে</a:t>
            </a:r>
            <a:r>
              <a:rPr lang="en-US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057230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6200" y="533400"/>
            <a:ext cx="8915400" cy="5791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আগামী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… </a:t>
            </a:r>
          </a:p>
          <a:p>
            <a:pPr>
              <a:lnSpc>
                <a:spcPct val="114000"/>
              </a:lnSpc>
            </a:pP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ডকুমেন্ট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-এ </a:t>
            </a:r>
            <a:r>
              <a:rPr lang="en-US" sz="6600" b="1" i="1" u="sng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6600" b="1" i="1" u="sng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600" b="1" i="1" u="sng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টেবিল</a:t>
            </a:r>
            <a:r>
              <a:rPr lang="en-US" sz="6600" b="1" i="1" u="sng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ইনসার্ট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lnSpc>
                <a:spcPct val="114000"/>
              </a:lnSpc>
            </a:pP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600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14000"/>
              </a:lnSpc>
            </a:pPr>
            <a:r>
              <a:rPr lang="en-US" sz="6600" b="1" dirty="0" err="1" smtClean="0">
                <a:latin typeface="NikoshBAN" pitchFamily="2" charset="0"/>
                <a:cs typeface="NikoshBAN" pitchFamily="2" charset="0"/>
              </a:rPr>
              <a:t>আল্লাহ</a:t>
            </a:r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latin typeface="NikoshBAN" pitchFamily="2" charset="0"/>
                <a:cs typeface="NikoshBAN" pitchFamily="2" charset="0"/>
              </a:rPr>
              <a:t>হাফেজ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90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1" y="-2088"/>
            <a:ext cx="4724400" cy="686008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1955" y="41565"/>
            <a:ext cx="4367646" cy="6781799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err="1" smtClean="0">
                <a:latin typeface="NikoshBAN" pitchFamily="2" charset="0"/>
                <a:cs typeface="NikoshBAN" pitchFamily="2" charset="0"/>
              </a:rPr>
              <a:t>চতুর্থ</a:t>
            </a:r>
            <a:r>
              <a:rPr lang="en-US" sz="6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endParaRPr lang="en-US" sz="6000" b="1" dirty="0" smtClean="0">
              <a:latin typeface="NikoshBAN" pitchFamily="2" charset="0"/>
              <a:cs typeface="NikoshBAN" pitchFamily="2" charset="0"/>
            </a:endParaRPr>
          </a:p>
          <a:p>
            <a:endParaRPr lang="en-US" sz="6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লেখালেখি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ও </a:t>
            </a:r>
          </a:p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হিসাব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5826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দুইটি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ভালোভাবে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করঃ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236"/>
          <a:stretch/>
        </p:blipFill>
        <p:spPr>
          <a:xfrm>
            <a:off x="48490" y="1132449"/>
            <a:ext cx="3442855" cy="480422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3910" y="5992090"/>
            <a:ext cx="3567544" cy="76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লেখালেখি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0" y="5992090"/>
            <a:ext cx="5119255" cy="76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সাজসজ্জাকরণ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1454" y="1172367"/>
            <a:ext cx="5257801" cy="4764305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96779005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710" y="-34636"/>
            <a:ext cx="9171710" cy="68926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1752600"/>
            <a:ext cx="4114801" cy="762000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পাঠ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95300" y="2590800"/>
            <a:ext cx="8153400" cy="3505200"/>
            <a:chOff x="495300" y="2590800"/>
            <a:chExt cx="8153400" cy="3505200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495300" y="5181600"/>
              <a:ext cx="8153400" cy="914400"/>
            </a:xfrm>
            <a:prstGeom prst="rect">
              <a:avLst/>
            </a:prstGeom>
            <a:ln w="38100">
              <a:solidFill>
                <a:srgbClr val="CC00CC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4800" b="1" dirty="0" err="1" smtClean="0">
                  <a:latin typeface="NikoshBAN" pitchFamily="2" charset="0"/>
                  <a:cs typeface="NikoshBAN" pitchFamily="2" charset="0"/>
                </a:rPr>
                <a:t>ওয়ার্ড</a:t>
              </a:r>
              <a:r>
                <a:rPr lang="en-US" sz="4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b="1" dirty="0" err="1" smtClean="0">
                  <a:latin typeface="NikoshBAN" pitchFamily="2" charset="0"/>
                  <a:cs typeface="NikoshBAN" pitchFamily="2" charset="0"/>
                </a:rPr>
                <a:t>প্রসেসরে</a:t>
              </a:r>
              <a:r>
                <a:rPr lang="en-US" sz="4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b="1" dirty="0" err="1" smtClean="0">
                  <a:latin typeface="NikoshBAN" pitchFamily="2" charset="0"/>
                  <a:cs typeface="NikoshBAN" pitchFamily="2" charset="0"/>
                </a:rPr>
                <a:t>লেখালেখি</a:t>
              </a:r>
              <a:r>
                <a:rPr lang="en-US" sz="4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b="1" dirty="0" err="1" smtClean="0">
                  <a:latin typeface="NikoshBAN" pitchFamily="2" charset="0"/>
                  <a:cs typeface="NikoshBAN" pitchFamily="2" charset="0"/>
                </a:rPr>
                <a:t>সাজসজ্জাকরণ</a:t>
              </a:r>
              <a:endParaRPr lang="en-US" sz="48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Down Arrow 6"/>
            <p:cNvSpPr/>
            <p:nvPr/>
          </p:nvSpPr>
          <p:spPr>
            <a:xfrm>
              <a:off x="4076700" y="2590800"/>
              <a:ext cx="990600" cy="2590800"/>
            </a:xfrm>
            <a:prstGeom prst="down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82559805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শিখনফলঃ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1295400"/>
            <a:ext cx="8305800" cy="525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4000"/>
              </a:lnSpc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…</a:t>
            </a:r>
          </a:p>
          <a:p>
            <a:pPr marL="742950" indent="-742950" algn="l">
              <a:lnSpc>
                <a:spcPct val="114000"/>
              </a:lnSpc>
              <a:buFont typeface="+mj-lt"/>
              <a:buAutoNum type="arabicPeriod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ফরম্যাটিং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marL="742950" indent="-742950" algn="l">
              <a:lnSpc>
                <a:spcPct val="114000"/>
              </a:lnSpc>
              <a:buFont typeface="+mj-lt"/>
              <a:buAutoNum type="arabicPeriod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ডকুমেন্টের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বুলেট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marL="742950" indent="-742950" algn="l">
              <a:lnSpc>
                <a:spcPct val="114000"/>
              </a:lnSpc>
              <a:buFont typeface="+mj-lt"/>
              <a:buAutoNum type="arabicPeriod"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ডকুমেন্টের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নাম্বার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16948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4" y="1124178"/>
            <a:ext cx="8809867" cy="52766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79216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ফন্ট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স্টাইল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ফন্ট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সাইজ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পরিবর্তন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57200" y="1953193"/>
            <a:ext cx="2362200" cy="4780446"/>
            <a:chOff x="457200" y="1953193"/>
            <a:chExt cx="2362200" cy="4780446"/>
          </a:xfrm>
        </p:grpSpPr>
        <p:sp>
          <p:nvSpPr>
            <p:cNvPr id="5" name="Left Arrow 4"/>
            <p:cNvSpPr/>
            <p:nvPr/>
          </p:nvSpPr>
          <p:spPr>
            <a:xfrm rot="5918283">
              <a:off x="430786" y="3540011"/>
              <a:ext cx="3557888" cy="384251"/>
            </a:xfrm>
            <a:prstGeom prst="leftArrow">
              <a:avLst>
                <a:gd name="adj1" fmla="val 50000"/>
                <a:gd name="adj2" fmla="val 53606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57200" y="5410200"/>
              <a:ext cx="2362200" cy="13234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latin typeface="Nikosh" pitchFamily="2" charset="0"/>
                  <a:cs typeface="Nikosh" pitchFamily="2" charset="0"/>
                </a:rPr>
                <a:t>ফন্ট</a:t>
              </a:r>
              <a:r>
                <a:rPr lang="en-US" sz="4000" b="1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4000" b="1" dirty="0" err="1" smtClean="0">
                  <a:latin typeface="Nikosh" pitchFamily="2" charset="0"/>
                  <a:cs typeface="Nikosh" pitchFamily="2" charset="0"/>
                </a:rPr>
                <a:t>স্টাইল</a:t>
              </a:r>
              <a:r>
                <a:rPr lang="en-US" sz="4000" b="1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4000" b="1" dirty="0" err="1" smtClean="0">
                  <a:latin typeface="Nikosh" pitchFamily="2" charset="0"/>
                  <a:cs typeface="Nikosh" pitchFamily="2" charset="0"/>
                </a:rPr>
                <a:t>পরিবর্তন</a:t>
              </a:r>
              <a:r>
                <a:rPr lang="en-US" sz="4000" b="1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4000" b="1" dirty="0" err="1" smtClean="0">
                  <a:latin typeface="Nikosh" pitchFamily="2" charset="0"/>
                  <a:cs typeface="Nikosh" pitchFamily="2" charset="0"/>
                </a:rPr>
                <a:t>করা</a:t>
              </a:r>
              <a:endParaRPr lang="en-US" sz="4000" b="1" dirty="0">
                <a:latin typeface="Nikosh" pitchFamily="2" charset="0"/>
                <a:cs typeface="Nikosh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761970" y="4914917"/>
            <a:ext cx="3382030" cy="1217814"/>
            <a:chOff x="5761970" y="4914917"/>
            <a:chExt cx="3382030" cy="1217814"/>
          </a:xfrm>
        </p:grpSpPr>
        <p:sp>
          <p:nvSpPr>
            <p:cNvPr id="8" name="Left Arrow 7"/>
            <p:cNvSpPr/>
            <p:nvPr/>
          </p:nvSpPr>
          <p:spPr>
            <a:xfrm rot="2110438">
              <a:off x="5761970" y="4914917"/>
              <a:ext cx="1624066" cy="533400"/>
            </a:xfrm>
            <a:prstGeom prst="lef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18772" y="5486400"/>
              <a:ext cx="3225228" cy="64633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latin typeface="Nikosh" pitchFamily="2" charset="0"/>
                  <a:cs typeface="Nikosh" pitchFamily="2" charset="0"/>
                </a:rPr>
                <a:t>লেখাকে</a:t>
              </a:r>
              <a:r>
                <a:rPr lang="en-US" sz="3600" b="1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600" b="1" dirty="0" err="1">
                  <a:latin typeface="Nikosh" pitchFamily="2" charset="0"/>
                  <a:cs typeface="Nikosh" pitchFamily="2" charset="0"/>
                </a:rPr>
                <a:t>সিলেক্ট</a:t>
              </a:r>
              <a:r>
                <a:rPr lang="en-US" sz="3600" b="1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600" b="1" dirty="0" err="1">
                  <a:latin typeface="Nikosh" pitchFamily="2" charset="0"/>
                  <a:cs typeface="Nikosh" pitchFamily="2" charset="0"/>
                </a:rPr>
                <a:t>করা</a:t>
              </a:r>
              <a:endParaRPr lang="en-US" sz="3600" b="1" dirty="0">
                <a:latin typeface="Nikosh" pitchFamily="2" charset="0"/>
                <a:cs typeface="Nikosh" pitchFamily="2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971800" y="1914200"/>
            <a:ext cx="2362200" cy="4819439"/>
            <a:chOff x="2971800" y="1914200"/>
            <a:chExt cx="2362200" cy="4819439"/>
          </a:xfrm>
        </p:grpSpPr>
        <p:sp>
          <p:nvSpPr>
            <p:cNvPr id="10" name="Left Arrow 9"/>
            <p:cNvSpPr/>
            <p:nvPr/>
          </p:nvSpPr>
          <p:spPr>
            <a:xfrm rot="4907107">
              <a:off x="1967715" y="3501018"/>
              <a:ext cx="3557888" cy="384251"/>
            </a:xfrm>
            <a:prstGeom prst="leftArrow">
              <a:avLst>
                <a:gd name="adj1" fmla="val 50000"/>
                <a:gd name="adj2" fmla="val 53606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971800" y="5410200"/>
              <a:ext cx="2362200" cy="13234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latin typeface="Nikosh" pitchFamily="2" charset="0"/>
                  <a:cs typeface="Nikosh" pitchFamily="2" charset="0"/>
                </a:rPr>
                <a:t>ফন্ট</a:t>
              </a:r>
              <a:r>
                <a:rPr lang="en-US" sz="4000" b="1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4000" b="1" dirty="0" err="1" smtClean="0">
                  <a:latin typeface="Nikosh" pitchFamily="2" charset="0"/>
                  <a:cs typeface="Nikosh" pitchFamily="2" charset="0"/>
                </a:rPr>
                <a:t>সাইজ</a:t>
              </a:r>
              <a:endParaRPr lang="en-US" sz="4000" b="1" dirty="0" smtClean="0">
                <a:latin typeface="Nikosh" pitchFamily="2" charset="0"/>
                <a:cs typeface="Nikosh" pitchFamily="2" charset="0"/>
              </a:endParaRPr>
            </a:p>
            <a:p>
              <a:pPr algn="ctr"/>
              <a:r>
                <a:rPr lang="en-US" sz="4000" b="1" dirty="0" err="1" smtClean="0">
                  <a:latin typeface="Nikosh" pitchFamily="2" charset="0"/>
                  <a:cs typeface="Nikosh" pitchFamily="2" charset="0"/>
                </a:rPr>
                <a:t>পরিবর্তন</a:t>
              </a:r>
              <a:r>
                <a:rPr lang="en-US" sz="4000" b="1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4000" b="1" dirty="0" err="1" smtClean="0">
                  <a:latin typeface="Nikosh" pitchFamily="2" charset="0"/>
                  <a:cs typeface="Nikosh" pitchFamily="2" charset="0"/>
                </a:rPr>
                <a:t>করা</a:t>
              </a:r>
              <a:endParaRPr lang="en-US" sz="4000" b="1" dirty="0">
                <a:latin typeface="Nikosh" pitchFamily="2" charset="0"/>
                <a:cs typeface="Nikosh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266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0"/>
          <a:stretch/>
        </p:blipFill>
        <p:spPr>
          <a:xfrm>
            <a:off x="166254" y="1003134"/>
            <a:ext cx="7592291" cy="48517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79216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বুলেট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নাম্বার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97907" y="1586351"/>
            <a:ext cx="2334612" cy="4997187"/>
            <a:chOff x="197907" y="1586351"/>
            <a:chExt cx="2334612" cy="4997187"/>
          </a:xfrm>
        </p:grpSpPr>
        <p:sp>
          <p:nvSpPr>
            <p:cNvPr id="5" name="Left Arrow 4"/>
            <p:cNvSpPr/>
            <p:nvPr/>
          </p:nvSpPr>
          <p:spPr>
            <a:xfrm rot="6476240">
              <a:off x="-349055" y="3604754"/>
              <a:ext cx="4421057" cy="384251"/>
            </a:xfrm>
            <a:prstGeom prst="leftArrow">
              <a:avLst>
                <a:gd name="adj1" fmla="val 50000"/>
                <a:gd name="adj2" fmla="val 53606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7907" y="5875652"/>
              <a:ext cx="2334612" cy="707886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latin typeface="Nikosh" pitchFamily="2" charset="0"/>
                  <a:cs typeface="Nikosh" pitchFamily="2" charset="0"/>
                </a:rPr>
                <a:t>বুলেট</a:t>
              </a:r>
              <a:r>
                <a:rPr lang="en-US" sz="4000" b="1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4000" b="1" dirty="0" err="1" smtClean="0">
                  <a:latin typeface="Nikosh" pitchFamily="2" charset="0"/>
                  <a:cs typeface="Nikosh" pitchFamily="2" charset="0"/>
                </a:rPr>
                <a:t>আইকন</a:t>
              </a:r>
              <a:endParaRPr lang="en-US" sz="4000" b="1" dirty="0">
                <a:latin typeface="Nikosh" pitchFamily="2" charset="0"/>
                <a:cs typeface="Nikosh" pitchFamily="2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377422" y="4350325"/>
            <a:ext cx="6766578" cy="1413818"/>
            <a:chOff x="2377422" y="4350325"/>
            <a:chExt cx="6766578" cy="1413818"/>
          </a:xfrm>
        </p:grpSpPr>
        <p:sp>
          <p:nvSpPr>
            <p:cNvPr id="8" name="Left Arrow 7"/>
            <p:cNvSpPr/>
            <p:nvPr/>
          </p:nvSpPr>
          <p:spPr>
            <a:xfrm rot="1269597">
              <a:off x="2377422" y="4350325"/>
              <a:ext cx="4484951" cy="391287"/>
            </a:xfrm>
            <a:prstGeom prst="lef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18772" y="5117812"/>
              <a:ext cx="3225228" cy="64633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 smtClean="0">
                  <a:latin typeface="Nikosh" pitchFamily="2" charset="0"/>
                  <a:cs typeface="Nikosh" pitchFamily="2" charset="0"/>
                </a:rPr>
                <a:t>লেখায়</a:t>
              </a:r>
              <a:r>
                <a:rPr lang="en-US" sz="3600" b="1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600" b="1" dirty="0" err="1" smtClean="0">
                  <a:latin typeface="Nikosh" pitchFamily="2" charset="0"/>
                  <a:cs typeface="Nikosh" pitchFamily="2" charset="0"/>
                </a:rPr>
                <a:t>বুলেট</a:t>
              </a:r>
              <a:r>
                <a:rPr lang="en-US" sz="3600" b="1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600" b="1" dirty="0" err="1" smtClean="0">
                  <a:latin typeface="Nikosh" pitchFamily="2" charset="0"/>
                  <a:cs typeface="Nikosh" pitchFamily="2" charset="0"/>
                </a:rPr>
                <a:t>দেয়া</a:t>
              </a:r>
              <a:endParaRPr lang="en-US" sz="3600" b="1" dirty="0">
                <a:latin typeface="Nikosh" pitchFamily="2" charset="0"/>
                <a:cs typeface="Nikosh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053027" y="5367982"/>
            <a:ext cx="6862373" cy="1298149"/>
            <a:chOff x="2053027" y="5367982"/>
            <a:chExt cx="6862373" cy="1298149"/>
          </a:xfrm>
        </p:grpSpPr>
        <p:sp>
          <p:nvSpPr>
            <p:cNvPr id="17" name="Left Arrow 16"/>
            <p:cNvSpPr/>
            <p:nvPr/>
          </p:nvSpPr>
          <p:spPr>
            <a:xfrm rot="1269597">
              <a:off x="2053027" y="5367982"/>
              <a:ext cx="4484951" cy="391287"/>
            </a:xfrm>
            <a:prstGeom prst="lef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690172" y="6019800"/>
              <a:ext cx="3225228" cy="64633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 smtClean="0">
                  <a:latin typeface="Nikosh" pitchFamily="2" charset="0"/>
                  <a:cs typeface="Nikosh" pitchFamily="2" charset="0"/>
                </a:rPr>
                <a:t>লেখায়</a:t>
              </a:r>
              <a:r>
                <a:rPr lang="en-US" sz="3600" b="1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600" b="1" dirty="0" err="1" smtClean="0">
                  <a:latin typeface="Nikosh" pitchFamily="2" charset="0"/>
                  <a:cs typeface="Nikosh" pitchFamily="2" charset="0"/>
                </a:rPr>
                <a:t>নাম্বার</a:t>
              </a:r>
              <a:r>
                <a:rPr lang="en-US" sz="3600" b="1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600" b="1" dirty="0" err="1" smtClean="0">
                  <a:latin typeface="Nikosh" pitchFamily="2" charset="0"/>
                  <a:cs typeface="Nikosh" pitchFamily="2" charset="0"/>
                </a:rPr>
                <a:t>দেয়া</a:t>
              </a:r>
              <a:endParaRPr lang="en-US" sz="3600" b="1" dirty="0">
                <a:latin typeface="Nikosh" pitchFamily="2" charset="0"/>
                <a:cs typeface="Nikosh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667000" y="1655061"/>
            <a:ext cx="2540640" cy="4996425"/>
            <a:chOff x="2667000" y="1655061"/>
            <a:chExt cx="2540640" cy="4996425"/>
          </a:xfrm>
        </p:grpSpPr>
        <p:sp>
          <p:nvSpPr>
            <p:cNvPr id="10" name="Left Arrow 9"/>
            <p:cNvSpPr/>
            <p:nvPr/>
          </p:nvSpPr>
          <p:spPr>
            <a:xfrm rot="4928482">
              <a:off x="1159452" y="3655966"/>
              <a:ext cx="4386062" cy="384251"/>
            </a:xfrm>
            <a:prstGeom prst="leftArrow">
              <a:avLst>
                <a:gd name="adj1" fmla="val 50000"/>
                <a:gd name="adj2" fmla="val 53606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667000" y="5943600"/>
              <a:ext cx="2540640" cy="707886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latin typeface="Nikosh" pitchFamily="2" charset="0"/>
                  <a:cs typeface="Nikosh" pitchFamily="2" charset="0"/>
                </a:rPr>
                <a:t>নাম্বার</a:t>
              </a:r>
              <a:r>
                <a:rPr lang="en-US" sz="4000" b="1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4000" b="1" dirty="0" err="1" smtClean="0">
                  <a:latin typeface="Nikosh" pitchFamily="2" charset="0"/>
                  <a:cs typeface="Nikosh" pitchFamily="2" charset="0"/>
                </a:rPr>
                <a:t>আইকন</a:t>
              </a:r>
              <a:endParaRPr lang="en-US" sz="4000" b="1" dirty="0">
                <a:latin typeface="Nikosh" pitchFamily="2" charset="0"/>
                <a:cs typeface="Nikosh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953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79216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বুলেটিংকরা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6"/>
          <a:stretch/>
        </p:blipFill>
        <p:spPr>
          <a:xfrm>
            <a:off x="23380" y="1076325"/>
            <a:ext cx="4396220" cy="44862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0" r="5226"/>
          <a:stretch/>
        </p:blipFill>
        <p:spPr>
          <a:xfrm>
            <a:off x="4419600" y="1076325"/>
            <a:ext cx="4696691" cy="3771900"/>
          </a:xfrm>
          <a:prstGeom prst="rect">
            <a:avLst/>
          </a:prstGeom>
        </p:spPr>
      </p:pic>
      <p:sp>
        <p:nvSpPr>
          <p:cNvPr id="20" name="Left Arrow 19"/>
          <p:cNvSpPr/>
          <p:nvPr/>
        </p:nvSpPr>
        <p:spPr>
          <a:xfrm rot="2110438">
            <a:off x="1447800" y="4724400"/>
            <a:ext cx="1624066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604602" y="5295883"/>
            <a:ext cx="322522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Nikosh" pitchFamily="2" charset="0"/>
                <a:cs typeface="Nikosh" pitchFamily="2" charset="0"/>
              </a:rPr>
              <a:t>লেখাকে</a:t>
            </a:r>
            <a:r>
              <a:rPr lang="en-US" sz="3600" b="1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latin typeface="Nikosh" pitchFamily="2" charset="0"/>
                <a:cs typeface="Nikosh" pitchFamily="2" charset="0"/>
              </a:rPr>
              <a:t>সিলেক্ট</a:t>
            </a:r>
            <a:r>
              <a:rPr lang="en-US" sz="3600" b="1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latin typeface="Nikosh" pitchFamily="2" charset="0"/>
                <a:cs typeface="Nikosh" pitchFamily="2" charset="0"/>
              </a:rPr>
              <a:t>করা</a:t>
            </a:r>
            <a:endParaRPr lang="en-US" sz="3600" b="1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23" name="Left Arrow 22"/>
          <p:cNvSpPr/>
          <p:nvPr/>
        </p:nvSpPr>
        <p:spPr>
          <a:xfrm rot="4303048">
            <a:off x="6098217" y="3654188"/>
            <a:ext cx="2285948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eft Arrow 25"/>
          <p:cNvSpPr/>
          <p:nvPr/>
        </p:nvSpPr>
        <p:spPr>
          <a:xfrm rot="8057397">
            <a:off x="4673027" y="1802133"/>
            <a:ext cx="1624066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259833" y="2639109"/>
            <a:ext cx="322522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" pitchFamily="2" charset="0"/>
                <a:cs typeface="Nikosh" pitchFamily="2" charset="0"/>
              </a:rPr>
              <a:t>ক্লিক</a:t>
            </a:r>
            <a:r>
              <a:rPr lang="en-US" sz="36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 smtClean="0">
                <a:latin typeface="Nikosh" pitchFamily="2" charset="0"/>
                <a:cs typeface="Nikosh" pitchFamily="2" charset="0"/>
              </a:rPr>
              <a:t>বুলেট</a:t>
            </a:r>
            <a:r>
              <a:rPr lang="en-US" sz="36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 smtClean="0">
                <a:latin typeface="Nikosh" pitchFamily="2" charset="0"/>
                <a:cs typeface="Nikosh" pitchFamily="2" charset="0"/>
              </a:rPr>
              <a:t>আইকন</a:t>
            </a:r>
            <a:endParaRPr lang="en-US" sz="3600" b="1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19799" y="4926321"/>
            <a:ext cx="2847291" cy="14465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Nikosh" pitchFamily="2" charset="0"/>
                <a:cs typeface="Nikosh" pitchFamily="2" charset="0"/>
              </a:rPr>
              <a:t>বুলেট</a:t>
            </a:r>
            <a:r>
              <a:rPr lang="en-US" sz="44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dirty="0" err="1" smtClean="0">
                <a:latin typeface="Nikosh" pitchFamily="2" charset="0"/>
                <a:cs typeface="Nikosh" pitchFamily="2" charset="0"/>
              </a:rPr>
              <a:t>স্টাইল</a:t>
            </a:r>
            <a:r>
              <a:rPr lang="en-US" sz="44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dirty="0" err="1" smtClean="0">
                <a:latin typeface="Nikosh" pitchFamily="2" charset="0"/>
                <a:cs typeface="Nikosh" pitchFamily="2" charset="0"/>
              </a:rPr>
              <a:t>পছন্দ</a:t>
            </a:r>
            <a:r>
              <a:rPr lang="en-US" sz="44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dirty="0" err="1" smtClean="0">
                <a:latin typeface="Nikosh" pitchFamily="2" charset="0"/>
                <a:cs typeface="Nikosh" pitchFamily="2" charset="0"/>
              </a:rPr>
              <a:t>করা</a:t>
            </a:r>
            <a:endParaRPr lang="en-US" sz="4400" b="1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485061" y="3319462"/>
            <a:ext cx="534739" cy="152876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  <p:bldP spid="26" grpId="0" animBg="1"/>
      <p:bldP spid="27" grpId="0" animBg="1"/>
      <p:bldP spid="24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79216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নাম্বারিং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1" r="7272"/>
          <a:stretch/>
        </p:blipFill>
        <p:spPr>
          <a:xfrm>
            <a:off x="4629150" y="1076324"/>
            <a:ext cx="4223905" cy="4276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/>
          <a:stretch/>
        </p:blipFill>
        <p:spPr>
          <a:xfrm>
            <a:off x="27709" y="1076325"/>
            <a:ext cx="4601441" cy="5495925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>
          <a:xfrm rot="2110438">
            <a:off x="1799570" y="5182986"/>
            <a:ext cx="1624066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956372" y="5754469"/>
            <a:ext cx="322522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Nikosh" pitchFamily="2" charset="0"/>
                <a:cs typeface="Nikosh" pitchFamily="2" charset="0"/>
              </a:rPr>
              <a:t>লেখাকে</a:t>
            </a:r>
            <a:r>
              <a:rPr lang="en-US" sz="3600" b="1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latin typeface="Nikosh" pitchFamily="2" charset="0"/>
                <a:cs typeface="Nikosh" pitchFamily="2" charset="0"/>
              </a:rPr>
              <a:t>সিলেক্ট</a:t>
            </a:r>
            <a:r>
              <a:rPr lang="en-US" sz="3600" b="1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latin typeface="Nikosh" pitchFamily="2" charset="0"/>
                <a:cs typeface="Nikosh" pitchFamily="2" charset="0"/>
              </a:rPr>
              <a:t>করা</a:t>
            </a:r>
            <a:endParaRPr lang="en-US" sz="3600" b="1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9" name="Left Arrow 8"/>
          <p:cNvSpPr/>
          <p:nvPr/>
        </p:nvSpPr>
        <p:spPr>
          <a:xfrm rot="5400000">
            <a:off x="6397686" y="3467100"/>
            <a:ext cx="2743200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 rot="8057397">
            <a:off x="4449824" y="1872400"/>
            <a:ext cx="1624066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259833" y="2590800"/>
            <a:ext cx="322522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" pitchFamily="2" charset="0"/>
                <a:cs typeface="Nikosh" pitchFamily="2" charset="0"/>
              </a:rPr>
              <a:t>ক্লিক</a:t>
            </a:r>
            <a:r>
              <a:rPr lang="en-US" sz="36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 smtClean="0">
                <a:latin typeface="Nikosh" pitchFamily="2" charset="0"/>
                <a:cs typeface="Nikosh" pitchFamily="2" charset="0"/>
              </a:rPr>
              <a:t>নাম্বার</a:t>
            </a:r>
            <a:r>
              <a:rPr lang="en-US" sz="36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 smtClean="0">
                <a:latin typeface="Nikosh" pitchFamily="2" charset="0"/>
                <a:cs typeface="Nikosh" pitchFamily="2" charset="0"/>
              </a:rPr>
              <a:t>আইকন</a:t>
            </a:r>
            <a:endParaRPr lang="en-US" sz="3600" b="1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48400" y="4926321"/>
            <a:ext cx="2618690" cy="14465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Nikosh" pitchFamily="2" charset="0"/>
                <a:cs typeface="Nikosh" pitchFamily="2" charset="0"/>
              </a:rPr>
              <a:t>নাম্বার</a:t>
            </a:r>
            <a:r>
              <a:rPr lang="en-US" sz="44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dirty="0" err="1" smtClean="0">
                <a:latin typeface="Nikosh" pitchFamily="2" charset="0"/>
                <a:cs typeface="Nikosh" pitchFamily="2" charset="0"/>
              </a:rPr>
              <a:t>স্টাইল</a:t>
            </a:r>
            <a:r>
              <a:rPr lang="en-US" sz="44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dirty="0" err="1" smtClean="0">
                <a:latin typeface="Nikosh" pitchFamily="2" charset="0"/>
                <a:cs typeface="Nikosh" pitchFamily="2" charset="0"/>
              </a:rPr>
              <a:t>পছন্দ</a:t>
            </a:r>
            <a:r>
              <a:rPr lang="en-US" sz="44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dirty="0" err="1" smtClean="0">
                <a:latin typeface="Nikosh" pitchFamily="2" charset="0"/>
                <a:cs typeface="Nikosh" pitchFamily="2" charset="0"/>
              </a:rPr>
              <a:t>করা</a:t>
            </a:r>
            <a:endParaRPr lang="en-US" sz="4400" b="1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27861" y="3429000"/>
            <a:ext cx="534739" cy="16764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3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240</Words>
  <Application>Microsoft Office PowerPoint</Application>
  <PresentationFormat>On-screen Show (4:3)</PresentationFormat>
  <Paragraphs>59</Paragraphs>
  <Slides>13</Slides>
  <Notes>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সবাইকে স্বাগতম</vt:lpstr>
      <vt:lpstr>PowerPoint Presentation</vt:lpstr>
      <vt:lpstr>নিচের ছবি দুইটি ভালোভাবে লক্ষ্য করঃ</vt:lpstr>
      <vt:lpstr>আজকের পাঠ</vt:lpstr>
      <vt:lpstr>শিখনফলঃ</vt:lpstr>
      <vt:lpstr>ফন্ট স্টাইল ও ফন্ট সাইজ পরিবর্তন করা</vt:lpstr>
      <vt:lpstr>বুলেট ও নাম্বার ব্যবহার করা</vt:lpstr>
      <vt:lpstr>বুলেটিংকরা</vt:lpstr>
      <vt:lpstr>নাম্বারিং ব্যবহার করা</vt:lpstr>
      <vt:lpstr>একক কাজ</vt:lpstr>
      <vt:lpstr>মূল্যায়ন</vt:lpstr>
      <vt:lpstr>বাড়ির কাজঃ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আজকের ক্লাসে সবাইকে স্বাগতম</dc:title>
  <dc:creator>Rana</dc:creator>
  <cp:lastModifiedBy>Rana</cp:lastModifiedBy>
  <cp:revision>107</cp:revision>
  <dcterms:created xsi:type="dcterms:W3CDTF">2006-08-16T00:00:00Z</dcterms:created>
  <dcterms:modified xsi:type="dcterms:W3CDTF">2019-04-11T09:18:13Z</dcterms:modified>
</cp:coreProperties>
</file>