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9" r:id="rId2"/>
    <p:sldId id="278" r:id="rId3"/>
    <p:sldId id="257" r:id="rId4"/>
    <p:sldId id="259" r:id="rId5"/>
    <p:sldId id="260" r:id="rId6"/>
    <p:sldId id="261" r:id="rId7"/>
    <p:sldId id="263" r:id="rId8"/>
    <p:sldId id="265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80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FF"/>
    <a:srgbClr val="33CCFF"/>
    <a:srgbClr val="66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43C7D-590E-477B-BD6C-64D85847368C}" type="datetimeFigureOut">
              <a:rPr lang="en-US" smtClean="0"/>
              <a:t>3/31/2019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E20A2-78E2-4D61-BB4E-FFACF99BC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8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89038-76CC-45FD-8888-63575BA253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6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oizahmedrana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600200"/>
            <a:ext cx="3657600" cy="9351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63880" y="2743200"/>
            <a:ext cx="8016240" cy="2819400"/>
            <a:chOff x="563880" y="2743200"/>
            <a:chExt cx="8016240" cy="2819400"/>
          </a:xfrm>
        </p:grpSpPr>
        <p:sp>
          <p:nvSpPr>
            <p:cNvPr id="10" name="Title 1"/>
            <p:cNvSpPr txBox="1">
              <a:spLocks/>
            </p:cNvSpPr>
            <p:nvPr/>
          </p:nvSpPr>
          <p:spPr>
            <a:xfrm>
              <a:off x="563880" y="2743200"/>
              <a:ext cx="8016240" cy="281940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মোহাম্মদ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ফয়েজ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আহমেদ</a:t>
              </a:r>
              <a:endParaRPr lang="en-US" sz="3000" dirty="0" smtClean="0">
                <a:latin typeface="NikoshBAN" pitchFamily="2" charset="0"/>
                <a:cs typeface="NikoshBAN" pitchFamily="2" charset="0"/>
              </a:endParaRP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000" dirty="0" smtClean="0">
                <a:latin typeface="NikoshBAN" pitchFamily="2" charset="0"/>
                <a:cs typeface="NikoshBAN" pitchFamily="2" charset="0"/>
              </a:endParaRP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নোয়ান্নই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ইউনিয়ন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উচ্চ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000" dirty="0" smtClean="0">
                <a:latin typeface="NikoshBAN" pitchFamily="2" charset="0"/>
                <a:cs typeface="NikoshBAN" pitchFamily="2" charset="0"/>
              </a:endParaRP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বাঁধেরহাট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সদর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নোয়াখালী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l"/>
              <a:r>
                <a:rPr lang="en-US" sz="3000" dirty="0" err="1" smtClean="0">
                  <a:latin typeface="NikoshBAN" pitchFamily="2" charset="0"/>
                  <a:cs typeface="NikoshBAN" pitchFamily="2" charset="0"/>
                </a:rPr>
                <a:t>মোবাইলঃ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০1812422288</a:t>
              </a:r>
            </a:p>
            <a:p>
              <a:pPr algn="l"/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  <a:hlinkClick r:id="rId3"/>
                </a:rPr>
                <a:t>foizahmedrana@gmail.com</a:t>
              </a:r>
              <a:r>
                <a:rPr lang="en-US" sz="30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0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4200" y="2819400"/>
              <a:ext cx="1524000" cy="19304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119623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52400"/>
            <a:ext cx="8991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লেখাটিকে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করাঃ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1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944562"/>
            <a:ext cx="7254587" cy="5772799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 rot="1323132">
            <a:off x="1631581" y="2892981"/>
            <a:ext cx="5320793" cy="39211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 rot="3005707">
            <a:off x="540867" y="2708797"/>
            <a:ext cx="3348148" cy="39211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985619"/>
            <a:ext cx="8229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Click File &gt;&gt; Click Save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6165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52400"/>
            <a:ext cx="8991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লেখাটিকে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করাঃ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2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7597"/>
            <a:ext cx="9144000" cy="4742805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 rot="5159006">
            <a:off x="-779256" y="3624559"/>
            <a:ext cx="2739705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636" y="5181600"/>
            <a:ext cx="30480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Loacation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Left Arrow 5"/>
          <p:cNvSpPr/>
          <p:nvPr/>
        </p:nvSpPr>
        <p:spPr>
          <a:xfrm rot="226130">
            <a:off x="4804126" y="3624559"/>
            <a:ext cx="2739705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45727" y="3506538"/>
            <a:ext cx="30480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File name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Left Arrow 8"/>
          <p:cNvSpPr/>
          <p:nvPr/>
        </p:nvSpPr>
        <p:spPr>
          <a:xfrm rot="226130">
            <a:off x="4333072" y="4732923"/>
            <a:ext cx="2739705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174673" y="4614902"/>
            <a:ext cx="30480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Save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8841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457200"/>
            <a:ext cx="8991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লেখাটি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মিনিমাইজ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করাঃ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71016"/>
            <a:ext cx="9144000" cy="2915967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5159006">
            <a:off x="1917966" y="3624478"/>
            <a:ext cx="333022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5486400"/>
            <a:ext cx="8229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Rana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- Microsoft Word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Left Arrow 7"/>
          <p:cNvSpPr/>
          <p:nvPr/>
        </p:nvSpPr>
        <p:spPr>
          <a:xfrm rot="6259039">
            <a:off x="6264855" y="3540350"/>
            <a:ext cx="333022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54782" y="4716959"/>
            <a:ext cx="38100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Minimize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6516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52400"/>
            <a:ext cx="8991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মিনিমাইজ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হওয়া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ফাইলটি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দেখাঃ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79198"/>
            <a:ext cx="9144000" cy="5138057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 rot="5159006">
            <a:off x="1169945" y="2605063"/>
            <a:ext cx="264464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985619"/>
            <a:ext cx="8229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Document –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টি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সেইভ</a:t>
            </a:r>
            <a:r>
              <a:rPr lang="en-US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atin typeface="Nikosh" pitchFamily="2" charset="0"/>
                <a:cs typeface="Nikosh" pitchFamily="2" charset="0"/>
              </a:rPr>
              <a:t>হলো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Left Arrow 5"/>
          <p:cNvSpPr/>
          <p:nvPr/>
        </p:nvSpPr>
        <p:spPr>
          <a:xfrm rot="18761659">
            <a:off x="2516636" y="4262128"/>
            <a:ext cx="359606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65073" y="2487042"/>
            <a:ext cx="38100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Maximize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35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14600" y="152400"/>
            <a:ext cx="4114800" cy="792162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ক্লোজ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করাঃ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3000"/>
            <a:ext cx="9144000" cy="33849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514600"/>
            <a:ext cx="7172325" cy="371475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6259039">
            <a:off x="6808701" y="2631850"/>
            <a:ext cx="3330226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34200" y="3884659"/>
            <a:ext cx="2230582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Close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75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152400"/>
            <a:ext cx="2743200" cy="7921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143000"/>
            <a:ext cx="8839200" cy="54864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sz="47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4700" dirty="0" err="1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7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ওপেন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l">
              <a:lnSpc>
                <a:spcPct val="114000"/>
              </a:lnSpc>
            </a:pPr>
            <a:r>
              <a:rPr lang="en-US" sz="47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2য় </a:t>
            </a:r>
            <a:r>
              <a:rPr lang="en-US" sz="47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7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7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700" dirty="0">
              <a:latin typeface="NikoshBAN" pitchFamily="2" charset="0"/>
              <a:cs typeface="NikoshBAN" pitchFamily="2" charset="0"/>
            </a:endParaRPr>
          </a:p>
          <a:p>
            <a:pPr algn="l">
              <a:lnSpc>
                <a:spcPct val="114000"/>
              </a:lnSpc>
            </a:pPr>
            <a:r>
              <a:rPr lang="en-US" sz="47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3য় </a:t>
            </a:r>
            <a:r>
              <a:rPr lang="en-US" sz="47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7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ডকুমেন্টটি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700" dirty="0">
              <a:latin typeface="NikoshBAN" pitchFamily="2" charset="0"/>
              <a:cs typeface="NikoshBAN" pitchFamily="2" charset="0"/>
            </a:endParaRPr>
          </a:p>
          <a:p>
            <a:pPr algn="l">
              <a:lnSpc>
                <a:spcPct val="114000"/>
              </a:lnSpc>
            </a:pPr>
            <a:r>
              <a:rPr lang="en-US" sz="47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4র্থ </a:t>
            </a:r>
            <a:r>
              <a:rPr lang="en-US" sz="47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7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ডকুমেন্টটি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মিনিমাইজ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ম্যাক্সিমাইজ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দেখাও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700" dirty="0">
              <a:latin typeface="NikoshBAN" pitchFamily="2" charset="0"/>
              <a:cs typeface="NikoshBAN" pitchFamily="2" charset="0"/>
            </a:endParaRPr>
          </a:p>
          <a:p>
            <a:pPr algn="l">
              <a:lnSpc>
                <a:spcPct val="114000"/>
              </a:lnSpc>
            </a:pPr>
            <a:r>
              <a:rPr lang="en-US" sz="47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5ম </a:t>
            </a:r>
            <a:r>
              <a:rPr lang="en-US" sz="4700" dirty="0" err="1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শিক্ষার্থীঃ</a:t>
            </a:r>
            <a:r>
              <a:rPr lang="en-US" sz="4700" dirty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7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প্রসেসরটি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 smtClean="0">
                <a:latin typeface="NikoshBAN" pitchFamily="2" charset="0"/>
                <a:cs typeface="NikoshBAN" pitchFamily="2" charset="0"/>
              </a:rPr>
              <a:t>ক্লোজ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7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7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7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130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152400"/>
            <a:ext cx="2743200" cy="7921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143000"/>
            <a:ext cx="8839200" cy="54864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ওপেন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সর্বপ্রথম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আইকনটিতে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লেখাকে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কী-বোর্ড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কমান্ড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চিহ্নটির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ক্লোজ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514350" indent="-514350" algn="l">
              <a:lnSpc>
                <a:spcPct val="114000"/>
              </a:lnSpc>
              <a:buFont typeface="+mj-lt"/>
              <a:buAutoNum type="arabicPeriod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চিহ্নটির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মিনিমাইজ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403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433"/>
            <a:ext cx="9144000" cy="6886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1828800"/>
            <a:ext cx="2895600" cy="1143000"/>
          </a:xfr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কাজঃ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419600"/>
            <a:ext cx="9067800" cy="21336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>
              <a:spcBef>
                <a:spcPct val="0"/>
              </a:spcBef>
              <a:buNone/>
              <a:defRPr sz="5400" b="1">
                <a:latin typeface="NikoshBAN" pitchFamily="2" charset="0"/>
                <a:ea typeface="+mj-ea"/>
                <a:cs typeface="NikoshBAN" pitchFamily="2" charset="0"/>
              </a:defRPr>
            </a:lvl1pPr>
          </a:lstStyle>
          <a:p>
            <a:r>
              <a:rPr lang="en-US" dirty="0" err="1"/>
              <a:t>ওয়ার্ড</a:t>
            </a:r>
            <a:r>
              <a:rPr lang="en-US" dirty="0"/>
              <a:t> </a:t>
            </a:r>
            <a:r>
              <a:rPr lang="en-US" dirty="0" err="1"/>
              <a:t>প্রসেসর</a:t>
            </a:r>
            <a:r>
              <a:rPr lang="en-US" dirty="0"/>
              <a:t> </a:t>
            </a:r>
            <a:r>
              <a:rPr lang="en-US" dirty="0" err="1"/>
              <a:t>ওপেন</a:t>
            </a:r>
            <a:r>
              <a:rPr lang="en-US" dirty="0"/>
              <a:t> </a:t>
            </a:r>
            <a:r>
              <a:rPr lang="en-US" dirty="0" err="1"/>
              <a:t>করার</a:t>
            </a:r>
            <a:r>
              <a:rPr lang="en-US" dirty="0"/>
              <a:t> </a:t>
            </a:r>
            <a:r>
              <a:rPr lang="en-US" dirty="0" err="1"/>
              <a:t>ধারাবাহিক</a:t>
            </a:r>
            <a:r>
              <a:rPr lang="en-US" dirty="0"/>
              <a:t> </a:t>
            </a:r>
            <a:r>
              <a:rPr lang="en-US" dirty="0" err="1"/>
              <a:t>নিয়মগুলো</a:t>
            </a:r>
            <a:r>
              <a:rPr lang="en-US" dirty="0"/>
              <a:t> </a:t>
            </a:r>
            <a:r>
              <a:rPr lang="en-US" dirty="0" err="1"/>
              <a:t>অ্যাসাইমেন্ট</a:t>
            </a:r>
            <a:r>
              <a:rPr lang="en-US" dirty="0"/>
              <a:t> </a:t>
            </a:r>
            <a:r>
              <a:rPr lang="en-US" dirty="0" err="1"/>
              <a:t>আকারে</a:t>
            </a:r>
            <a:r>
              <a:rPr lang="en-US" dirty="0"/>
              <a:t> </a:t>
            </a:r>
            <a:r>
              <a:rPr lang="en-US" dirty="0" err="1"/>
              <a:t>লিখে</a:t>
            </a:r>
            <a:r>
              <a:rPr lang="en-US" dirty="0"/>
              <a:t> </a:t>
            </a:r>
            <a:r>
              <a:rPr lang="en-US" dirty="0" err="1"/>
              <a:t>আনবে</a:t>
            </a:r>
            <a:r>
              <a:rPr lang="en-US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057230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00" y="762000"/>
            <a:ext cx="8915400" cy="5257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আগামী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… </a:t>
            </a:r>
          </a:p>
          <a:p>
            <a:pPr>
              <a:lnSpc>
                <a:spcPct val="114000"/>
              </a:lnSpc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লেখালেখির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i="1" u="sng" dirty="0" err="1" smtClean="0">
                <a:latin typeface="NikoshBAN" pitchFamily="2" charset="0"/>
                <a:cs typeface="NikoshBAN" pitchFamily="2" charset="0"/>
              </a:rPr>
              <a:t>সাজসজ্জাকরণ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14000"/>
              </a:lnSpc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আল্লাহ</a:t>
            </a:r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হাফেজ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90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1" y="-2088"/>
            <a:ext cx="4724400" cy="686008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1955" y="41565"/>
            <a:ext cx="4367646" cy="678179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endParaRPr lang="en-US" sz="60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লেখালেখি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ও </a:t>
            </a:r>
          </a:p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হিসাব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826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ভালোভাবে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করঃ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132449"/>
            <a:ext cx="4447671" cy="481115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90" y="1132449"/>
            <a:ext cx="4371110" cy="480422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3910" y="5992090"/>
            <a:ext cx="4114800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লেখালেখি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14455" y="5992090"/>
            <a:ext cx="4114800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হিসাব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77900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710" y="-34636"/>
            <a:ext cx="9171710" cy="68926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752600"/>
            <a:ext cx="4114801" cy="762000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95300" y="2590800"/>
            <a:ext cx="8153400" cy="3505200"/>
            <a:chOff x="495300" y="2590800"/>
            <a:chExt cx="8153400" cy="35052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495300" y="5181600"/>
              <a:ext cx="8153400" cy="914400"/>
            </a:xfrm>
            <a:prstGeom prst="rect">
              <a:avLst/>
            </a:prstGeom>
            <a:ln w="38100">
              <a:solidFill>
                <a:srgbClr val="CC00CC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ওয়ার্ড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প্রসেসরে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আমার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লেখার</a:t>
              </a:r>
              <a:r>
                <a:rPr lang="en-US" sz="4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dirty="0" err="1" smtClean="0"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8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Down Arrow 6"/>
            <p:cNvSpPr/>
            <p:nvPr/>
          </p:nvSpPr>
          <p:spPr>
            <a:xfrm>
              <a:off x="4076700" y="2590800"/>
              <a:ext cx="990600" cy="2590800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255980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শিখনফলঃ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1295400"/>
            <a:ext cx="8305800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…</a:t>
            </a:r>
          </a:p>
          <a:p>
            <a:pPr marL="742950" indent="-742950" algn="l">
              <a:lnSpc>
                <a:spcPct val="114000"/>
              </a:lnSpc>
              <a:buFont typeface="+mj-lt"/>
              <a:buAutoNum type="arabicPeriod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ওপেন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 algn="l">
              <a:lnSpc>
                <a:spcPct val="114000"/>
              </a:lnSpc>
              <a:buFont typeface="+mj-lt"/>
              <a:buAutoNum type="arabicPeriod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ডকুমেন্টের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 algn="l">
              <a:lnSpc>
                <a:spcPct val="114000"/>
              </a:lnSpc>
              <a:buFont typeface="+mj-lt"/>
              <a:buAutoNum type="arabicPeriod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লিখিত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ডকুমেন্টটি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সেইভ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ক্লোজ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6948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26" r="11276"/>
          <a:stretch/>
        </p:blipFill>
        <p:spPr>
          <a:xfrm>
            <a:off x="-41236" y="990600"/>
            <a:ext cx="4384636" cy="57956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9216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পরবর্তী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প্রত্যেকটি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ধাপ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নাওঃ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0175"/>
          <a:stretch/>
        </p:blipFill>
        <p:spPr>
          <a:xfrm>
            <a:off x="0" y="990600"/>
            <a:ext cx="3998843" cy="5823857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20160373">
            <a:off x="375188" y="5772460"/>
            <a:ext cx="264464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5029200"/>
            <a:ext cx="16764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" pitchFamily="2" charset="0"/>
                <a:cs typeface="Nikosh" pitchFamily="2" charset="0"/>
              </a:rPr>
              <a:t>Start Icon</a:t>
            </a:r>
            <a:endParaRPr lang="en-US" sz="4000" b="1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Left Arrow 7"/>
          <p:cNvSpPr/>
          <p:nvPr/>
        </p:nvSpPr>
        <p:spPr>
          <a:xfrm rot="20035054">
            <a:off x="5830960" y="5119812"/>
            <a:ext cx="264464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53200" y="4495800"/>
            <a:ext cx="25908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Nikosh" pitchFamily="2" charset="0"/>
                <a:cs typeface="Nikosh" pitchFamily="2" charset="0"/>
              </a:rPr>
              <a:t>All Programs</a:t>
            </a:r>
            <a:endParaRPr lang="en-US" sz="36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66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1.85185E-6 L 0.48976 -0.0002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8" grpId="0" animBg="1"/>
      <p:bldP spid="8" grpId="1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115"/>
            <a:ext cx="4572000" cy="6866115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 rot="20035054">
            <a:off x="1125596" y="4262288"/>
            <a:ext cx="264464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52600" y="3088244"/>
            <a:ext cx="27813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" pitchFamily="2" charset="0"/>
                <a:cs typeface="Nikosh" pitchFamily="2" charset="0"/>
              </a:rPr>
              <a:t>Microsoft Office</a:t>
            </a:r>
            <a:endParaRPr lang="en-US" sz="4000" b="1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00" y="19722"/>
            <a:ext cx="4343400" cy="6824423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>
          <a:xfrm rot="19545917">
            <a:off x="6120159" y="4447673"/>
            <a:ext cx="264464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286500" y="3205549"/>
            <a:ext cx="27813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" pitchFamily="2" charset="0"/>
                <a:cs typeface="Nikosh" pitchFamily="2" charset="0"/>
              </a:rPr>
              <a:t>Microsoft Word</a:t>
            </a:r>
            <a:endParaRPr lang="en-US" sz="40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75934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305800" cy="7921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ওপেনড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636" y="1295400"/>
            <a:ext cx="9144000" cy="513805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0" y="1143000"/>
            <a:ext cx="14478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 rot="5159006">
            <a:off x="3211579" y="2605064"/>
            <a:ext cx="2644643" cy="5334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3985619"/>
            <a:ext cx="8229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" pitchFamily="2" charset="0"/>
                <a:cs typeface="Nikosh" pitchFamily="2" charset="0"/>
              </a:rPr>
              <a:t>Document - Microsoft Word</a:t>
            </a:r>
            <a:endParaRPr lang="en-US" sz="4400" b="1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9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52400"/>
            <a:ext cx="8991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প্রসেসরে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লেখা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5298"/>
            <a:ext cx="9144000" cy="330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694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258</Words>
  <Application>Microsoft Office PowerPoint</Application>
  <PresentationFormat>On-screen Show (4:3)</PresentationFormat>
  <Paragraphs>64</Paragraphs>
  <Slides>18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সবাইকে স্বাগতম</vt:lpstr>
      <vt:lpstr>PowerPoint Presentation</vt:lpstr>
      <vt:lpstr>নিচের ছবি দুইটি ভালোভাবে লক্ষ্য করঃ</vt:lpstr>
      <vt:lpstr>আজকের পাঠ</vt:lpstr>
      <vt:lpstr>শিখনফলঃ</vt:lpstr>
      <vt:lpstr>নিচের  এবং পরবর্তী প্রত্যেকটি ধাপ খাতায় নোট করে নাওঃ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</vt:lpstr>
      <vt:lpstr>মূল্যায়ন</vt:lpstr>
      <vt:lpstr>বাড়ির কাজঃ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ক্লাসে সবাইকে স্বাগতম</dc:title>
  <dc:creator>Rana</dc:creator>
  <cp:lastModifiedBy>Rana</cp:lastModifiedBy>
  <cp:revision>73</cp:revision>
  <dcterms:created xsi:type="dcterms:W3CDTF">2006-08-16T00:00:00Z</dcterms:created>
  <dcterms:modified xsi:type="dcterms:W3CDTF">2019-03-31T09:03:37Z</dcterms:modified>
</cp:coreProperties>
</file>