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8" r:id="rId4"/>
    <p:sldId id="273" r:id="rId5"/>
    <p:sldId id="259" r:id="rId6"/>
    <p:sldId id="260" r:id="rId7"/>
    <p:sldId id="261" r:id="rId8"/>
    <p:sldId id="271" r:id="rId9"/>
    <p:sldId id="263" r:id="rId10"/>
    <p:sldId id="264" r:id="rId11"/>
    <p:sldId id="266" r:id="rId12"/>
    <p:sldId id="265" r:id="rId13"/>
    <p:sldId id="267" r:id="rId14"/>
    <p:sldId id="272" r:id="rId15"/>
    <p:sldId id="269" r:id="rId16"/>
    <p:sldId id="270" r:id="rId1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560" autoAdjust="0"/>
  </p:normalViewPr>
  <p:slideViewPr>
    <p:cSldViewPr>
      <p:cViewPr varScale="1">
        <p:scale>
          <a:sx n="60" d="100"/>
          <a:sy n="60" d="100"/>
        </p:scale>
        <p:origin x="-648" y="-84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2B490-20F4-49D9-9B60-15F240978C2A}" type="doc">
      <dgm:prSet loTypeId="urn:microsoft.com/office/officeart/2005/8/layout/radial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CDA2E2-2D72-48AA-9EC4-4F9E48AFD1A2}">
      <dgm:prSet phldrT="[Text]" custT="1"/>
      <dgm:spPr/>
      <dgm:t>
        <a:bodyPr/>
        <a:lstStyle/>
        <a:p>
          <a:r>
            <a:rPr lang="bn-B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কৃষি খামারের গুরুত্ব 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987789-9F2A-4FAB-9173-910C1FEC6D4F}" type="parTrans" cxnId="{BF8D4064-BB60-44D9-8A55-726C5865BA15}">
      <dgm:prSet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4274E4-9EDE-43AF-99D4-5D26CB35D027}" type="sibTrans" cxnId="{BF8D4064-BB60-44D9-8A55-726C5865BA15}">
      <dgm:prSet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82D88B-7844-45AC-B0B9-6E85819FBAC7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পরিবারের পুষ্টির চাহিদা মেটায় ।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C6B688A-B654-4177-A8C9-F5F955158017}" type="parTrans" cxnId="{8E659C0A-5038-4F25-A100-140A1BF5A86C}">
      <dgm:prSet custT="1"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5F9CA3-2B62-489C-A89A-C5404EA6DA74}" type="sibTrans" cxnId="{8E659C0A-5038-4F25-A100-140A1BF5A86C}">
      <dgm:prSet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6AA007-ADE1-4502-A123-4CCB27FAE592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বেকারত্ব দূর করে ।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D0CC3B-C810-4D40-AFB8-9F1D82A0E083}" type="parTrans" cxnId="{E4F90336-D5BE-49A5-9F4F-901633B63135}">
      <dgm:prSet custT="1"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7892AC-9E96-420C-A395-B47847998086}" type="sibTrans" cxnId="{E4F90336-D5BE-49A5-9F4F-901633B63135}">
      <dgm:prSet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D50B30-CA86-40C1-9D0F-6E89CEB9E916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আর্থিক সচ্ছলতা বৃদ্ধি করে ।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845B2ED-822E-448B-AECA-9AA5CBACFE1C}" type="sibTrans" cxnId="{83225A50-6ED5-47E1-96F1-326F4C6A3D87}">
      <dgm:prSet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801C81-65AB-4F2B-924E-13689245CABB}" type="parTrans" cxnId="{83225A50-6ED5-47E1-96F1-326F4C6A3D87}">
      <dgm:prSet custT="1"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81C232-D6AE-47C4-A8B9-B6F69A211297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জৈব সার পাওয়া যায়।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4025F0E-E8FB-42B3-8FB3-8FE00A6598D1}" type="sibTrans" cxnId="{2B4D97D8-41CC-4531-B952-EE971D4968CE}">
      <dgm:prSet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646FC1-AEF9-4FB3-83B4-1A23405359EF}" type="parTrans" cxnId="{2B4D97D8-41CC-4531-B952-EE971D4968CE}">
      <dgm:prSet custT="1"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3DDB36-2750-4624-B13D-4F51FC8E3CB0}">
      <dgm:prSet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উচ্ছিষ্ট খাদ্যের ব্যবহার হয়।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683D4EE-3750-4092-81EE-95A858EE5662}" type="sibTrans" cxnId="{B5AB0D51-E780-48B4-A28F-0106BEAAAEBD}">
      <dgm:prSet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7947B6-AB13-4EEF-AF9C-2FD00112375B}" type="parTrans" cxnId="{B5AB0D51-E780-48B4-A28F-0106BEAAAEBD}">
      <dgm:prSet custT="1"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E7F568-E697-42E3-9396-0B09F3FCE7CE}" type="pres">
      <dgm:prSet presAssocID="{00C2B490-20F4-49D9-9B60-15F240978C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3D8F6-AFDD-4618-8CCB-D732E76EE552}" type="pres">
      <dgm:prSet presAssocID="{D0CDA2E2-2D72-48AA-9EC4-4F9E48AFD1A2}" presName="centerShape" presStyleLbl="node0" presStyleIdx="0" presStyleCnt="1" custScaleX="210366" custScaleY="139957" custLinFactNeighborX="-2667" custLinFactNeighborY="2513"/>
      <dgm:spPr/>
      <dgm:t>
        <a:bodyPr/>
        <a:lstStyle/>
        <a:p>
          <a:endParaRPr lang="en-US"/>
        </a:p>
      </dgm:t>
    </dgm:pt>
    <dgm:pt modelId="{FA122BE9-2294-444F-B3C3-0C0305F175DB}" type="pres">
      <dgm:prSet presAssocID="{0C6B688A-B654-4177-A8C9-F5F955158017}" presName="Name9" presStyleLbl="parChTrans1D2" presStyleIdx="0" presStyleCnt="5"/>
      <dgm:spPr/>
      <dgm:t>
        <a:bodyPr/>
        <a:lstStyle/>
        <a:p>
          <a:endParaRPr lang="en-US"/>
        </a:p>
      </dgm:t>
    </dgm:pt>
    <dgm:pt modelId="{6F55C2C0-5553-4257-9282-1895550F7DA2}" type="pres">
      <dgm:prSet presAssocID="{0C6B688A-B654-4177-A8C9-F5F95515801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89EAECF-74EE-487B-A61B-E39E0F5BFFE4}" type="pres">
      <dgm:prSet presAssocID="{1B82D88B-7844-45AC-B0B9-6E85819FBAC7}" presName="node" presStyleLbl="node1" presStyleIdx="0" presStyleCnt="5" custScaleX="151416" custRadScaleRad="104410" custRadScaleInc="-1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FF71F-6A50-4414-91E7-6EC205E23BDA}" type="pres">
      <dgm:prSet presAssocID="{1DD0CC3B-C810-4D40-AFB8-9F1D82A0E083}" presName="Name9" presStyleLbl="parChTrans1D2" presStyleIdx="1" presStyleCnt="5"/>
      <dgm:spPr/>
      <dgm:t>
        <a:bodyPr/>
        <a:lstStyle/>
        <a:p>
          <a:endParaRPr lang="en-US"/>
        </a:p>
      </dgm:t>
    </dgm:pt>
    <dgm:pt modelId="{ED595979-F50B-425F-A8D0-92170CC95905}" type="pres">
      <dgm:prSet presAssocID="{1DD0CC3B-C810-4D40-AFB8-9F1D82A0E083}" presName="connTx" presStyleLbl="parChTrans1D2" presStyleIdx="1" presStyleCnt="5"/>
      <dgm:spPr/>
      <dgm:t>
        <a:bodyPr/>
        <a:lstStyle/>
        <a:p>
          <a:endParaRPr lang="en-US"/>
        </a:p>
      </dgm:t>
    </dgm:pt>
    <dgm:pt modelId="{087413C6-39B5-4B2F-9F2F-689180A11A4B}" type="pres">
      <dgm:prSet presAssocID="{A46AA007-ADE1-4502-A123-4CCB27FAE592}" presName="node" presStyleLbl="node1" presStyleIdx="1" presStyleCnt="5" custScaleX="136714" custRadScaleRad="157930" custRadScaleInc="12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775F1-A6EC-4F72-9D29-DA3E547D37DE}" type="pres">
      <dgm:prSet presAssocID="{337947B6-AB13-4EEF-AF9C-2FD00112375B}" presName="Name9" presStyleLbl="parChTrans1D2" presStyleIdx="2" presStyleCnt="5"/>
      <dgm:spPr/>
      <dgm:t>
        <a:bodyPr/>
        <a:lstStyle/>
        <a:p>
          <a:endParaRPr lang="en-US"/>
        </a:p>
      </dgm:t>
    </dgm:pt>
    <dgm:pt modelId="{14E58019-EEFC-4D99-9697-042865E8F008}" type="pres">
      <dgm:prSet presAssocID="{337947B6-AB13-4EEF-AF9C-2FD00112375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0E566DA-2F2A-4E5B-85F4-EAA27A2A350D}" type="pres">
      <dgm:prSet presAssocID="{2F3DDB36-2750-4624-B13D-4F51FC8E3CB0}" presName="node" presStyleLbl="node1" presStyleIdx="2" presStyleCnt="5" custScaleX="145311" custRadScaleRad="137722" custRadScaleInc="-45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32684-5ADB-4026-B206-01807D4487B6}" type="pres">
      <dgm:prSet presAssocID="{D8646FC1-AEF9-4FB3-83B4-1A23405359EF}" presName="Name9" presStyleLbl="parChTrans1D2" presStyleIdx="3" presStyleCnt="5"/>
      <dgm:spPr/>
      <dgm:t>
        <a:bodyPr/>
        <a:lstStyle/>
        <a:p>
          <a:endParaRPr lang="en-US"/>
        </a:p>
      </dgm:t>
    </dgm:pt>
    <dgm:pt modelId="{53C5D433-54D3-45F6-BD04-D3BF6DA40F01}" type="pres">
      <dgm:prSet presAssocID="{D8646FC1-AEF9-4FB3-83B4-1A23405359E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CEC50E8-AC3E-4896-A7F6-7E775B398DEC}" type="pres">
      <dgm:prSet presAssocID="{4D81C232-D6AE-47C4-A8B9-B6F69A211297}" presName="node" presStyleLbl="node1" presStyleIdx="3" presStyleCnt="5" custScaleX="152013" custRadScaleRad="142475" custRadScaleInc="44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FECB5-9DAB-41CA-804D-3B6E7C77C011}" type="pres">
      <dgm:prSet presAssocID="{1A801C81-65AB-4F2B-924E-13689245CABB}" presName="Name9" presStyleLbl="parChTrans1D2" presStyleIdx="4" presStyleCnt="5"/>
      <dgm:spPr/>
      <dgm:t>
        <a:bodyPr/>
        <a:lstStyle/>
        <a:p>
          <a:endParaRPr lang="en-US"/>
        </a:p>
      </dgm:t>
    </dgm:pt>
    <dgm:pt modelId="{492EFAAE-AF6C-4A14-8986-BC3682DE6048}" type="pres">
      <dgm:prSet presAssocID="{1A801C81-65AB-4F2B-924E-13689245CAB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871C778-4467-4BA3-A38C-2905E2124216}" type="pres">
      <dgm:prSet presAssocID="{43D50B30-CA86-40C1-9D0F-6E89CEB9E916}" presName="node" presStyleLbl="node1" presStyleIdx="4" presStyleCnt="5" custScaleX="144928" custScaleY="105698" custRadScaleRad="154793" custRadScaleInc="-10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659C0A-5038-4F25-A100-140A1BF5A86C}" srcId="{D0CDA2E2-2D72-48AA-9EC4-4F9E48AFD1A2}" destId="{1B82D88B-7844-45AC-B0B9-6E85819FBAC7}" srcOrd="0" destOrd="0" parTransId="{0C6B688A-B654-4177-A8C9-F5F955158017}" sibTransId="{CB5F9CA3-2B62-489C-A89A-C5404EA6DA74}"/>
    <dgm:cxn modelId="{78D09B04-3785-4242-A165-597C21821F6B}" type="presOf" srcId="{337947B6-AB13-4EEF-AF9C-2FD00112375B}" destId="{2CF775F1-A6EC-4F72-9D29-DA3E547D37DE}" srcOrd="0" destOrd="0" presId="urn:microsoft.com/office/officeart/2005/8/layout/radial1"/>
    <dgm:cxn modelId="{76E0D709-13EC-40B6-BE46-6C22076272A8}" type="presOf" srcId="{0C6B688A-B654-4177-A8C9-F5F955158017}" destId="{6F55C2C0-5553-4257-9282-1895550F7DA2}" srcOrd="1" destOrd="0" presId="urn:microsoft.com/office/officeart/2005/8/layout/radial1"/>
    <dgm:cxn modelId="{B49E2FF7-8A0A-42A0-B563-6F489ED36AF1}" type="presOf" srcId="{2F3DDB36-2750-4624-B13D-4F51FC8E3CB0}" destId="{E0E566DA-2F2A-4E5B-85F4-EAA27A2A350D}" srcOrd="0" destOrd="0" presId="urn:microsoft.com/office/officeart/2005/8/layout/radial1"/>
    <dgm:cxn modelId="{BD8B420A-32A4-4FC5-A306-51C4A72508CE}" type="presOf" srcId="{1DD0CC3B-C810-4D40-AFB8-9F1D82A0E083}" destId="{ED595979-F50B-425F-A8D0-92170CC95905}" srcOrd="1" destOrd="0" presId="urn:microsoft.com/office/officeart/2005/8/layout/radial1"/>
    <dgm:cxn modelId="{72D7C27F-AA16-40AD-B3EB-7810C8B3CCF9}" type="presOf" srcId="{43D50B30-CA86-40C1-9D0F-6E89CEB9E916}" destId="{D871C778-4467-4BA3-A38C-2905E2124216}" srcOrd="0" destOrd="0" presId="urn:microsoft.com/office/officeart/2005/8/layout/radial1"/>
    <dgm:cxn modelId="{7FE7C6D0-90EC-407F-98D1-2223B30D1524}" type="presOf" srcId="{337947B6-AB13-4EEF-AF9C-2FD00112375B}" destId="{14E58019-EEFC-4D99-9697-042865E8F008}" srcOrd="1" destOrd="0" presId="urn:microsoft.com/office/officeart/2005/8/layout/radial1"/>
    <dgm:cxn modelId="{E4F90336-D5BE-49A5-9F4F-901633B63135}" srcId="{D0CDA2E2-2D72-48AA-9EC4-4F9E48AFD1A2}" destId="{A46AA007-ADE1-4502-A123-4CCB27FAE592}" srcOrd="1" destOrd="0" parTransId="{1DD0CC3B-C810-4D40-AFB8-9F1D82A0E083}" sibTransId="{FE7892AC-9E96-420C-A395-B47847998086}"/>
    <dgm:cxn modelId="{B7D791AF-4527-474C-85E5-E187D9527938}" type="presOf" srcId="{D8646FC1-AEF9-4FB3-83B4-1A23405359EF}" destId="{53C5D433-54D3-45F6-BD04-D3BF6DA40F01}" srcOrd="1" destOrd="0" presId="urn:microsoft.com/office/officeart/2005/8/layout/radial1"/>
    <dgm:cxn modelId="{BF8D4064-BB60-44D9-8A55-726C5865BA15}" srcId="{00C2B490-20F4-49D9-9B60-15F240978C2A}" destId="{D0CDA2E2-2D72-48AA-9EC4-4F9E48AFD1A2}" srcOrd="0" destOrd="0" parTransId="{DA987789-9F2A-4FAB-9173-910C1FEC6D4F}" sibTransId="{E64274E4-9EDE-43AF-99D4-5D26CB35D027}"/>
    <dgm:cxn modelId="{B9036ED4-0F23-4338-A19A-7E840286FA97}" type="presOf" srcId="{1A801C81-65AB-4F2B-924E-13689245CABB}" destId="{56FFECB5-9DAB-41CA-804D-3B6E7C77C011}" srcOrd="0" destOrd="0" presId="urn:microsoft.com/office/officeart/2005/8/layout/radial1"/>
    <dgm:cxn modelId="{3E8CCB8B-CE95-4BFB-BC09-CB966F82C56B}" type="presOf" srcId="{4D81C232-D6AE-47C4-A8B9-B6F69A211297}" destId="{5CEC50E8-AC3E-4896-A7F6-7E775B398DEC}" srcOrd="0" destOrd="0" presId="urn:microsoft.com/office/officeart/2005/8/layout/radial1"/>
    <dgm:cxn modelId="{723C8B4E-02DD-49E3-9FD5-5B88796170F4}" type="presOf" srcId="{00C2B490-20F4-49D9-9B60-15F240978C2A}" destId="{E8E7F568-E697-42E3-9396-0B09F3FCE7CE}" srcOrd="0" destOrd="0" presId="urn:microsoft.com/office/officeart/2005/8/layout/radial1"/>
    <dgm:cxn modelId="{A29B37F5-8FE4-4080-B2F0-7A16A142865D}" type="presOf" srcId="{0C6B688A-B654-4177-A8C9-F5F955158017}" destId="{FA122BE9-2294-444F-B3C3-0C0305F175DB}" srcOrd="0" destOrd="0" presId="urn:microsoft.com/office/officeart/2005/8/layout/radial1"/>
    <dgm:cxn modelId="{2B4D97D8-41CC-4531-B952-EE971D4968CE}" srcId="{D0CDA2E2-2D72-48AA-9EC4-4F9E48AFD1A2}" destId="{4D81C232-D6AE-47C4-A8B9-B6F69A211297}" srcOrd="3" destOrd="0" parTransId="{D8646FC1-AEF9-4FB3-83B4-1A23405359EF}" sibTransId="{D4025F0E-E8FB-42B3-8FB3-8FE00A6598D1}"/>
    <dgm:cxn modelId="{64C0A410-C5CF-4BF4-A2E3-48F22589B7D8}" type="presOf" srcId="{1A801C81-65AB-4F2B-924E-13689245CABB}" destId="{492EFAAE-AF6C-4A14-8986-BC3682DE6048}" srcOrd="1" destOrd="0" presId="urn:microsoft.com/office/officeart/2005/8/layout/radial1"/>
    <dgm:cxn modelId="{29EE0F95-0B99-46CC-AD44-ACBB03D1760E}" type="presOf" srcId="{1DD0CC3B-C810-4D40-AFB8-9F1D82A0E083}" destId="{7BFFF71F-6A50-4414-91E7-6EC205E23BDA}" srcOrd="0" destOrd="0" presId="urn:microsoft.com/office/officeart/2005/8/layout/radial1"/>
    <dgm:cxn modelId="{04AB6754-0F76-4641-B669-F543C3C1EC20}" type="presOf" srcId="{1B82D88B-7844-45AC-B0B9-6E85819FBAC7}" destId="{889EAECF-74EE-487B-A61B-E39E0F5BFFE4}" srcOrd="0" destOrd="0" presId="urn:microsoft.com/office/officeart/2005/8/layout/radial1"/>
    <dgm:cxn modelId="{B5AB0D51-E780-48B4-A28F-0106BEAAAEBD}" srcId="{D0CDA2E2-2D72-48AA-9EC4-4F9E48AFD1A2}" destId="{2F3DDB36-2750-4624-B13D-4F51FC8E3CB0}" srcOrd="2" destOrd="0" parTransId="{337947B6-AB13-4EEF-AF9C-2FD00112375B}" sibTransId="{6683D4EE-3750-4092-81EE-95A858EE5662}"/>
    <dgm:cxn modelId="{194E5AA1-7246-4AF0-9548-896C42B592E6}" type="presOf" srcId="{D0CDA2E2-2D72-48AA-9EC4-4F9E48AFD1A2}" destId="{B6E3D8F6-AFDD-4618-8CCB-D732E76EE552}" srcOrd="0" destOrd="0" presId="urn:microsoft.com/office/officeart/2005/8/layout/radial1"/>
    <dgm:cxn modelId="{B3D8F0C0-8923-418E-8F1D-7DE61A3059B3}" type="presOf" srcId="{D8646FC1-AEF9-4FB3-83B4-1A23405359EF}" destId="{FDE32684-5ADB-4026-B206-01807D4487B6}" srcOrd="0" destOrd="0" presId="urn:microsoft.com/office/officeart/2005/8/layout/radial1"/>
    <dgm:cxn modelId="{83225A50-6ED5-47E1-96F1-326F4C6A3D87}" srcId="{D0CDA2E2-2D72-48AA-9EC4-4F9E48AFD1A2}" destId="{43D50B30-CA86-40C1-9D0F-6E89CEB9E916}" srcOrd="4" destOrd="0" parTransId="{1A801C81-65AB-4F2B-924E-13689245CABB}" sibTransId="{A845B2ED-822E-448B-AECA-9AA5CBACFE1C}"/>
    <dgm:cxn modelId="{DEB1BC49-412E-442B-A416-3C8D511D22E6}" type="presOf" srcId="{A46AA007-ADE1-4502-A123-4CCB27FAE592}" destId="{087413C6-39B5-4B2F-9F2F-689180A11A4B}" srcOrd="0" destOrd="0" presId="urn:microsoft.com/office/officeart/2005/8/layout/radial1"/>
    <dgm:cxn modelId="{EEFA52CA-DC63-4B9B-B30F-BBA70CFAD081}" type="presParOf" srcId="{E8E7F568-E697-42E3-9396-0B09F3FCE7CE}" destId="{B6E3D8F6-AFDD-4618-8CCB-D732E76EE552}" srcOrd="0" destOrd="0" presId="urn:microsoft.com/office/officeart/2005/8/layout/radial1"/>
    <dgm:cxn modelId="{938378AB-F0CE-46BE-B4C0-E0A91E14C30A}" type="presParOf" srcId="{E8E7F568-E697-42E3-9396-0B09F3FCE7CE}" destId="{FA122BE9-2294-444F-B3C3-0C0305F175DB}" srcOrd="1" destOrd="0" presId="urn:microsoft.com/office/officeart/2005/8/layout/radial1"/>
    <dgm:cxn modelId="{F8DEDE03-B40A-473C-A743-737555FB6096}" type="presParOf" srcId="{FA122BE9-2294-444F-B3C3-0C0305F175DB}" destId="{6F55C2C0-5553-4257-9282-1895550F7DA2}" srcOrd="0" destOrd="0" presId="urn:microsoft.com/office/officeart/2005/8/layout/radial1"/>
    <dgm:cxn modelId="{65E39655-7606-4763-9140-F20C8E97BDE4}" type="presParOf" srcId="{E8E7F568-E697-42E3-9396-0B09F3FCE7CE}" destId="{889EAECF-74EE-487B-A61B-E39E0F5BFFE4}" srcOrd="2" destOrd="0" presId="urn:microsoft.com/office/officeart/2005/8/layout/radial1"/>
    <dgm:cxn modelId="{B3BA5273-FD37-4622-9E31-5BFFBABBD603}" type="presParOf" srcId="{E8E7F568-E697-42E3-9396-0B09F3FCE7CE}" destId="{7BFFF71F-6A50-4414-91E7-6EC205E23BDA}" srcOrd="3" destOrd="0" presId="urn:microsoft.com/office/officeart/2005/8/layout/radial1"/>
    <dgm:cxn modelId="{0DE5A79C-A8D9-4A0B-AB8D-3504A5632714}" type="presParOf" srcId="{7BFFF71F-6A50-4414-91E7-6EC205E23BDA}" destId="{ED595979-F50B-425F-A8D0-92170CC95905}" srcOrd="0" destOrd="0" presId="urn:microsoft.com/office/officeart/2005/8/layout/radial1"/>
    <dgm:cxn modelId="{9162FF49-812D-4361-A102-64096B20A2AB}" type="presParOf" srcId="{E8E7F568-E697-42E3-9396-0B09F3FCE7CE}" destId="{087413C6-39B5-4B2F-9F2F-689180A11A4B}" srcOrd="4" destOrd="0" presId="urn:microsoft.com/office/officeart/2005/8/layout/radial1"/>
    <dgm:cxn modelId="{3D541011-1761-4BFB-938A-936C8CF1DEAC}" type="presParOf" srcId="{E8E7F568-E697-42E3-9396-0B09F3FCE7CE}" destId="{2CF775F1-A6EC-4F72-9D29-DA3E547D37DE}" srcOrd="5" destOrd="0" presId="urn:microsoft.com/office/officeart/2005/8/layout/radial1"/>
    <dgm:cxn modelId="{237C9BF2-FA13-4F1B-9722-340F4EADE6F8}" type="presParOf" srcId="{2CF775F1-A6EC-4F72-9D29-DA3E547D37DE}" destId="{14E58019-EEFC-4D99-9697-042865E8F008}" srcOrd="0" destOrd="0" presId="urn:microsoft.com/office/officeart/2005/8/layout/radial1"/>
    <dgm:cxn modelId="{F63F99C6-E001-44AE-BCC9-50728FE33094}" type="presParOf" srcId="{E8E7F568-E697-42E3-9396-0B09F3FCE7CE}" destId="{E0E566DA-2F2A-4E5B-85F4-EAA27A2A350D}" srcOrd="6" destOrd="0" presId="urn:microsoft.com/office/officeart/2005/8/layout/radial1"/>
    <dgm:cxn modelId="{A704BD82-AF74-487E-AB6A-95C7618DA583}" type="presParOf" srcId="{E8E7F568-E697-42E3-9396-0B09F3FCE7CE}" destId="{FDE32684-5ADB-4026-B206-01807D4487B6}" srcOrd="7" destOrd="0" presId="urn:microsoft.com/office/officeart/2005/8/layout/radial1"/>
    <dgm:cxn modelId="{B0C09D3B-71FD-429F-A5C3-8972EB6C1D78}" type="presParOf" srcId="{FDE32684-5ADB-4026-B206-01807D4487B6}" destId="{53C5D433-54D3-45F6-BD04-D3BF6DA40F01}" srcOrd="0" destOrd="0" presId="urn:microsoft.com/office/officeart/2005/8/layout/radial1"/>
    <dgm:cxn modelId="{AF51E540-2A50-4003-9051-8AC939DEE25E}" type="presParOf" srcId="{E8E7F568-E697-42E3-9396-0B09F3FCE7CE}" destId="{5CEC50E8-AC3E-4896-A7F6-7E775B398DEC}" srcOrd="8" destOrd="0" presId="urn:microsoft.com/office/officeart/2005/8/layout/radial1"/>
    <dgm:cxn modelId="{511EB6CA-3833-4FD4-BE2F-02E2432D36E5}" type="presParOf" srcId="{E8E7F568-E697-42E3-9396-0B09F3FCE7CE}" destId="{56FFECB5-9DAB-41CA-804D-3B6E7C77C011}" srcOrd="9" destOrd="0" presId="urn:microsoft.com/office/officeart/2005/8/layout/radial1"/>
    <dgm:cxn modelId="{ADFFBA76-ED3B-44B6-9562-CFB8B64EFEBE}" type="presParOf" srcId="{56FFECB5-9DAB-41CA-804D-3B6E7C77C011}" destId="{492EFAAE-AF6C-4A14-8986-BC3682DE6048}" srcOrd="0" destOrd="0" presId="urn:microsoft.com/office/officeart/2005/8/layout/radial1"/>
    <dgm:cxn modelId="{DAFB893C-EDC3-49CC-B64E-D4D4C6B89009}" type="presParOf" srcId="{E8E7F568-E697-42E3-9396-0B09F3FCE7CE}" destId="{D871C778-4467-4BA3-A38C-2905E2124216}" srcOrd="10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3D8F6-AFDD-4618-8CCB-D732E76EE552}">
      <dsp:nvSpPr>
        <dsp:cNvPr id="0" name=""/>
        <dsp:cNvSpPr/>
      </dsp:nvSpPr>
      <dsp:spPr>
        <a:xfrm>
          <a:off x="2527949" y="2068320"/>
          <a:ext cx="3724718" cy="24780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কৃষি খামারের গুরুত্ব 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73421" y="2431224"/>
        <a:ext cx="2633774" cy="1752256"/>
      </dsp:txXfrm>
    </dsp:sp>
    <dsp:sp modelId="{FA122BE9-2294-444F-B3C3-0C0305F175DB}">
      <dsp:nvSpPr>
        <dsp:cNvPr id="0" name=""/>
        <dsp:cNvSpPr/>
      </dsp:nvSpPr>
      <dsp:spPr>
        <a:xfrm rot="16350556">
          <a:off x="4301669" y="1901734"/>
          <a:ext cx="298914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298914" y="177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3654" y="1912059"/>
        <a:ext cx="14945" cy="14945"/>
      </dsp:txXfrm>
    </dsp:sp>
    <dsp:sp modelId="{889EAECF-74EE-487B-A61B-E39E0F5BFFE4}">
      <dsp:nvSpPr>
        <dsp:cNvPr id="0" name=""/>
        <dsp:cNvSpPr/>
      </dsp:nvSpPr>
      <dsp:spPr>
        <a:xfrm>
          <a:off x="3155972" y="0"/>
          <a:ext cx="2680955" cy="17705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পরিবারের পুষ্টির চাহিদা মেটায় ।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48589" y="259297"/>
        <a:ext cx="1895721" cy="1251995"/>
      </dsp:txXfrm>
    </dsp:sp>
    <dsp:sp modelId="{7BFFF71F-6A50-4414-91E7-6EC205E23BDA}">
      <dsp:nvSpPr>
        <dsp:cNvPr id="0" name=""/>
        <dsp:cNvSpPr/>
      </dsp:nvSpPr>
      <dsp:spPr>
        <a:xfrm rot="20644500">
          <a:off x="6091649" y="2727898"/>
          <a:ext cx="534210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534210" y="177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45399" y="2732341"/>
        <a:ext cx="26710" cy="26710"/>
      </dsp:txXfrm>
    </dsp:sp>
    <dsp:sp modelId="{087413C6-39B5-4B2F-9F2F-689180A11A4B}">
      <dsp:nvSpPr>
        <dsp:cNvPr id="0" name=""/>
        <dsp:cNvSpPr/>
      </dsp:nvSpPr>
      <dsp:spPr>
        <a:xfrm>
          <a:off x="6532856" y="1465385"/>
          <a:ext cx="2420643" cy="1770589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বেকারত্ব দূর করে ।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87351" y="1724682"/>
        <a:ext cx="1711653" cy="1251995"/>
      </dsp:txXfrm>
    </dsp:sp>
    <dsp:sp modelId="{2CF775F1-A6EC-4F72-9D29-DA3E547D37DE}">
      <dsp:nvSpPr>
        <dsp:cNvPr id="0" name=""/>
        <dsp:cNvSpPr/>
      </dsp:nvSpPr>
      <dsp:spPr>
        <a:xfrm rot="2015266">
          <a:off x="5669029" y="4295320"/>
          <a:ext cx="471562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471562" y="177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93021" y="4301329"/>
        <a:ext cx="23578" cy="23578"/>
      </dsp:txXfrm>
    </dsp:sp>
    <dsp:sp modelId="{E0E566DA-2F2A-4E5B-85F4-EAA27A2A350D}">
      <dsp:nvSpPr>
        <dsp:cNvPr id="0" name=""/>
        <dsp:cNvSpPr/>
      </dsp:nvSpPr>
      <dsp:spPr>
        <a:xfrm>
          <a:off x="5740495" y="4173010"/>
          <a:ext cx="2572861" cy="1770589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উচ্ছিষ্ট খাদ্যের ব্যবহার হয়।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117282" y="4432307"/>
        <a:ext cx="1819287" cy="1251995"/>
      </dsp:txXfrm>
    </dsp:sp>
    <dsp:sp modelId="{FDE32684-5ADB-4026-B206-01807D4487B6}">
      <dsp:nvSpPr>
        <dsp:cNvPr id="0" name=""/>
        <dsp:cNvSpPr/>
      </dsp:nvSpPr>
      <dsp:spPr>
        <a:xfrm rot="8673440">
          <a:off x="2812514" y="4292548"/>
          <a:ext cx="337336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337336" y="177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972749" y="4301912"/>
        <a:ext cx="16866" cy="16866"/>
      </dsp:txXfrm>
    </dsp:sp>
    <dsp:sp modelId="{5CEC50E8-AC3E-4896-A7F6-7E775B398DEC}">
      <dsp:nvSpPr>
        <dsp:cNvPr id="0" name=""/>
        <dsp:cNvSpPr/>
      </dsp:nvSpPr>
      <dsp:spPr>
        <a:xfrm>
          <a:off x="584597" y="4173010"/>
          <a:ext cx="2691526" cy="1770589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জৈব সার পাওয়া যায়।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978762" y="4432307"/>
        <a:ext cx="1903196" cy="1251995"/>
      </dsp:txXfrm>
    </dsp:sp>
    <dsp:sp modelId="{56FFECB5-9DAB-41CA-804D-3B6E7C77C011}">
      <dsp:nvSpPr>
        <dsp:cNvPr id="0" name=""/>
        <dsp:cNvSpPr/>
      </dsp:nvSpPr>
      <dsp:spPr>
        <a:xfrm rot="11858009">
          <a:off x="2453044" y="2715574"/>
          <a:ext cx="263024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263024" y="177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577981" y="2726796"/>
        <a:ext cx="13151" cy="13151"/>
      </dsp:txXfrm>
    </dsp:sp>
    <dsp:sp modelId="{D871C778-4467-4BA3-A38C-2905E2124216}">
      <dsp:nvSpPr>
        <dsp:cNvPr id="0" name=""/>
        <dsp:cNvSpPr/>
      </dsp:nvSpPr>
      <dsp:spPr>
        <a:xfrm>
          <a:off x="0" y="1383930"/>
          <a:ext cx="2566080" cy="1871477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আর্থিক সচ্ছলতা বৃদ্ধি করে ।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75794" y="1658001"/>
        <a:ext cx="1814492" cy="1323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27B03-E19F-4C0D-85F8-B9EB91F1F8F1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81CD6-23E2-41B9-94CC-238EC029E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904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1CD6-23E2-41B9-94CC-238EC029E8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754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1CD6-23E2-41B9-94CC-238EC029E8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9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415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102108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ক্লাশে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107866-06-06-m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45104"/>
            <a:ext cx="6705600" cy="4246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madan-Iftar-Party-Food-Id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7620000" cy="4678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524000" y="304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NikoshBAN" pitchFamily="2" charset="0"/>
              </a:rPr>
              <a:t>অথিতি আপ্যয়নে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Narkisim" pitchFamily="34" charset="-79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032378118"/>
              </p:ext>
            </p:extLst>
          </p:nvPr>
        </p:nvGraphicFramePr>
        <p:xfrm>
          <a:off x="1219200" y="609600"/>
          <a:ext cx="89535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339864"/>
            <a:ext cx="28194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দেখি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E3D8F6-AFDD-4618-8CCB-D732E76E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6E3D8F6-AFDD-4618-8CCB-D732E76E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6E3D8F6-AFDD-4618-8CCB-D732E76E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B6E3D8F6-AFDD-4618-8CCB-D732E76EE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122BE9-2294-444F-B3C3-0C0305F17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A122BE9-2294-444F-B3C3-0C0305F17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FA122BE9-2294-444F-B3C3-0C0305F17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FA122BE9-2294-444F-B3C3-0C0305F17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9EAECF-74EE-487B-A61B-E39E0F5BF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89EAECF-74EE-487B-A61B-E39E0F5BF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89EAECF-74EE-487B-A61B-E39E0F5BF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889EAECF-74EE-487B-A61B-E39E0F5BF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FFF71F-6A50-4414-91E7-6EC205E2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BFFF71F-6A50-4414-91E7-6EC205E2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BFFF71F-6A50-4414-91E7-6EC205E2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BFFF71F-6A50-4414-91E7-6EC205E23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413C6-39B5-4B2F-9F2F-689180A11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87413C6-39B5-4B2F-9F2F-689180A11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87413C6-39B5-4B2F-9F2F-689180A11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87413C6-39B5-4B2F-9F2F-689180A11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F775F1-A6EC-4F72-9D29-DA3E547D3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CF775F1-A6EC-4F72-9D29-DA3E547D3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2CF775F1-A6EC-4F72-9D29-DA3E547D3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2CF775F1-A6EC-4F72-9D29-DA3E547D3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E566DA-2F2A-4E5B-85F4-EAA27A2A3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0E566DA-2F2A-4E5B-85F4-EAA27A2A3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0E566DA-2F2A-4E5B-85F4-EAA27A2A3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E0E566DA-2F2A-4E5B-85F4-EAA27A2A3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32684-5ADB-4026-B206-01807D448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DE32684-5ADB-4026-B206-01807D448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FDE32684-5ADB-4026-B206-01807D448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DE32684-5ADB-4026-B206-01807D448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EC50E8-AC3E-4896-A7F6-7E775B398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5CEC50E8-AC3E-4896-A7F6-7E775B398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CEC50E8-AC3E-4896-A7F6-7E775B398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5CEC50E8-AC3E-4896-A7F6-7E775B398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FFECB5-9DAB-41CA-804D-3B6E7C77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56FFECB5-9DAB-41CA-804D-3B6E7C77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56FFECB5-9DAB-41CA-804D-3B6E7C77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56FFECB5-9DAB-41CA-804D-3B6E7C77C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71C778-4467-4BA3-A38C-2905E212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D871C778-4467-4BA3-A38C-2905E212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D871C778-4467-4BA3-A38C-2905E212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D871C778-4467-4BA3-A38C-2905E2124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6972299" cy="45251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3505200" y="304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আর্থিক উন্নয়নে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676400"/>
            <a:ext cx="601980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57200"/>
            <a:ext cx="31242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</a:t>
            </a:r>
            <a:r>
              <a:rPr lang="bn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কাজ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4550" y="5791200"/>
            <a:ext cx="758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কৃষি খামারের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লেখ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73660" y="448728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9909" y="2372210"/>
            <a:ext cx="1902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773" y="1193416"/>
            <a:ext cx="5936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পারিবারিক কৃষি খামার স্থাপন করলে পরিবারের ............চাহিদা মেটায়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844" y="3240882"/>
            <a:ext cx="9952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পরিবারের বাড়তি ............সুযোগ সৃষ্টি হয়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3702" y="1771243"/>
            <a:ext cx="2380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1588" y="1716390"/>
            <a:ext cx="1902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3701" y="4297014"/>
            <a:ext cx="17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1588" y="4149670"/>
            <a:ext cx="1744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0214" y="3533270"/>
            <a:ext cx="1858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1844" y="5167829"/>
            <a:ext cx="9269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কৃষকের জীবন যাত্রার .........উন্নত করে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2717" y="2439911"/>
            <a:ext cx="445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পুষ্টির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3702" y="4297014"/>
            <a:ext cx="293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12717" y="5849034"/>
            <a:ext cx="265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8870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29654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638800"/>
            <a:ext cx="107442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কাছাকাছি কোন শাক সবজি চাষ করে খামারের উন্নয়ন </a:t>
            </a: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  তার তালিকা তৈরি করে আনবে 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81559"/>
            <a:ext cx="3886200" cy="3861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66882422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671266"/>
            <a:ext cx="5334000" cy="44276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638300" y="452735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38100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012" y="3705003"/>
            <a:ext cx="4471988" cy="2569934"/>
          </a:xfrm>
          <a:prstGeom prst="rect">
            <a:avLst/>
          </a:prstGeom>
          <a:noFill/>
        </p:spPr>
        <p:txBody>
          <a:bodyPr wrap="square" lIns="91440" tIns="0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নাজিম উদ্দিন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(কৃষি)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লতিফগঞ্জ ফাযিল মাদরাসা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ফরিদ্গঞ্জ,চাঁদপুর ।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০১৭৫১৮৮১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838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693855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নবম/দশম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শিক্ষা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/০৯/২০১৯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894" y="1027332"/>
            <a:ext cx="2096706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066800"/>
            <a:ext cx="1752600" cy="220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5715000" y="1371600"/>
            <a:ext cx="76200" cy="49033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100" y="2608362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কৃষি খামারের ধারনা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পারিবারিক কৃষি খামারের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ব্যাখা করতে পারবে।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286000"/>
            <a:ext cx="55626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457201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3790188" cy="4382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4928" y="22859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810" y="1262396"/>
            <a:ext cx="3909430" cy="4398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97586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লাউ মাচা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7325" y="595326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কিছু ছাগল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295400"/>
            <a:ext cx="4800599" cy="44262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2209800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0" y="5908387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গরু ঘাস খাচ্ছে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447800"/>
            <a:ext cx="4191001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209800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মেয়েটি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5791200"/>
            <a:ext cx="419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গাভীর দুধ দহন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63604"/>
            <a:ext cx="67818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 descr="3-604x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1"/>
            <a:ext cx="4572000" cy="441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238250"/>
            <a:ext cx="4343401" cy="3943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1905000" y="381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022" y="5638800"/>
            <a:ext cx="11335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 সদস্যরা মিলে যে খামার করা হয় তাকে পারিবারিক খামার বলা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" y="1238250"/>
            <a:ext cx="4495800" cy="3943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7"/>
          <p:cNvSpPr/>
          <p:nvPr/>
        </p:nvSpPr>
        <p:spPr>
          <a:xfrm>
            <a:off x="67631" y="5619750"/>
            <a:ext cx="11751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খামারে পরিবারের সকল সদস্যরা কাজের ফাকে বা অবসরে কাজ করে থাকে।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396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kok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1600200"/>
            <a:ext cx="4953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457201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638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কৃষি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খামার বলতে কী বোঝ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244</Words>
  <Application>Microsoft Office PowerPoint</Application>
  <PresentationFormat>Custom</PresentationFormat>
  <Paragraphs>61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nazim sir</dc:creator>
  <cp:lastModifiedBy>smart solution</cp:lastModifiedBy>
  <cp:revision>77</cp:revision>
  <dcterms:created xsi:type="dcterms:W3CDTF">2006-08-16T00:00:00Z</dcterms:created>
  <dcterms:modified xsi:type="dcterms:W3CDTF">2019-10-13T14:05:20Z</dcterms:modified>
</cp:coreProperties>
</file>