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01" r:id="rId2"/>
    <p:sldId id="281" r:id="rId3"/>
    <p:sldId id="263" r:id="rId4"/>
    <p:sldId id="261" r:id="rId5"/>
    <p:sldId id="298" r:id="rId6"/>
    <p:sldId id="295" r:id="rId7"/>
    <p:sldId id="284" r:id="rId8"/>
    <p:sldId id="296" r:id="rId9"/>
    <p:sldId id="293" r:id="rId10"/>
    <p:sldId id="300" r:id="rId11"/>
    <p:sldId id="288" r:id="rId12"/>
    <p:sldId id="268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1" autoAdjust="0"/>
    <p:restoredTop sz="84201" autoAdjust="0"/>
  </p:normalViewPr>
  <p:slideViewPr>
    <p:cSldViewPr>
      <p:cViewPr varScale="1">
        <p:scale>
          <a:sx n="63" d="100"/>
          <a:sy n="63" d="100"/>
        </p:scale>
        <p:origin x="1470" y="3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4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3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1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মোঃসোহরাব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হুসাইন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হাড়োকান্দি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বলেশ্বরপুর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22860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-18/04/2019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4" t="41643" r="2494" b="23036"/>
          <a:stretch/>
        </p:blipFill>
        <p:spPr>
          <a:xfrm rot="5400000">
            <a:off x="540645" y="2328931"/>
            <a:ext cx="1464875" cy="198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47644" r="58501" b="23036"/>
          <a:stretch/>
        </p:blipFill>
        <p:spPr>
          <a:xfrm>
            <a:off x="0" y="2480552"/>
            <a:ext cx="1860411" cy="1691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41643" r="19496" b="23036"/>
          <a:stretch/>
        </p:blipFill>
        <p:spPr>
          <a:xfrm>
            <a:off x="452203" y="2411999"/>
            <a:ext cx="1839532" cy="160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44407" r="38498" b="26415"/>
          <a:stretch/>
        </p:blipFill>
        <p:spPr>
          <a:xfrm>
            <a:off x="224771" y="2330458"/>
            <a:ext cx="1858229" cy="1765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6" r="78504" b="23036"/>
          <a:stretch/>
        </p:blipFill>
        <p:spPr>
          <a:xfrm>
            <a:off x="142992" y="2330459"/>
            <a:ext cx="2162598" cy="1991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4771" y="2383247"/>
            <a:ext cx="2514600" cy="18732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প্রকৃয়ার ধাপসমূহ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52400"/>
            <a:ext cx="1524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941127" y="1021349"/>
            <a:ext cx="1828800" cy="4264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093527" y="2895601"/>
            <a:ext cx="1524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334000" y="6019800"/>
            <a:ext cx="138545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400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4322029"/>
            <a:ext cx="1295400" cy="402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5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7448 -0.3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55659 -0.22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0208 L 0.54045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54167 0.2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36076 0.34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582863" y="229274"/>
            <a:ext cx="5030766" cy="775622"/>
            <a:chOff x="59399" y="2886999"/>
            <a:chExt cx="6112238" cy="1238554"/>
          </a:xfrm>
          <a:scene3d>
            <a:camera prst="orthographicFront"/>
            <a:lightRig rig="flat" dir="t"/>
          </a:scene3d>
        </p:grpSpPr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3632" y="3129283"/>
              <a:ext cx="5428005" cy="9962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69474"/>
              </p:ext>
            </p:extLst>
          </p:nvPr>
        </p:nvGraphicFramePr>
        <p:xfrm>
          <a:off x="1219200" y="4029370"/>
          <a:ext cx="7044985" cy="209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818">
                <a:tc>
                  <a:txBody>
                    <a:bodyPr/>
                    <a:lstStyle/>
                    <a:p>
                      <a:pPr algn="l"/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অ্যামাইটোসিস বিভাজনের</a:t>
                      </a:r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বৈশিষ্ট্য লিখ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33" y="1125370"/>
            <a:ext cx="2670194" cy="2170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3241107"/>
            <a:ext cx="7696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ইউগ্লেনা একটি এককোষী প্রাণী। এর সংখ্যা বৃদ্ধির প্রক্রিয়া কীভাবে হবে ব্যাখ্যা কর।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24110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4076" y="210625"/>
            <a:ext cx="2743200" cy="516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40" y="3815416"/>
            <a:ext cx="506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অ্যামাইটোসিস কোথায় ঘটে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214" y="14541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মাইটোসিস 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26" y="2234505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মাতৃকোষ ও অপত্য কোষ কী?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451" y="2928725"/>
            <a:ext cx="820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মাইটোসিস বিভাজন কে সমীকরণ বিভাজন বলে কেন?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524" y="4470799"/>
            <a:ext cx="506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ইটারফেজ পর্যায় কী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347787"/>
            <a:ext cx="6350000" cy="4762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4900" y="2798618"/>
            <a:ext cx="5462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 বিভাজন কেন ঘটে- ব্যাখ্যা কর।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E:\SOWRAV PICTUR\SAM_4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895"/>
            <a:ext cx="3208806" cy="40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26282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চেন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10728" r="5333" b="6180"/>
          <a:stretch/>
        </p:blipFill>
        <p:spPr>
          <a:xfrm>
            <a:off x="3352260" y="2042994"/>
            <a:ext cx="1625615" cy="218442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265" r="8954" b="8364"/>
          <a:stretch/>
        </p:blipFill>
        <p:spPr>
          <a:xfrm>
            <a:off x="838200" y="2875468"/>
            <a:ext cx="1676400" cy="1010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14" y="854115"/>
            <a:ext cx="3950701" cy="33164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9428" y="4238794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এককোষী 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23856" y="4193281"/>
            <a:ext cx="3872344" cy="523220"/>
            <a:chOff x="4343400" y="4193281"/>
            <a:chExt cx="3352800" cy="523220"/>
          </a:xfrm>
        </p:grpSpPr>
        <p:sp>
          <p:nvSpPr>
            <p:cNvPr id="18" name="Rectangle 17"/>
            <p:cNvSpPr/>
            <p:nvPr/>
          </p:nvSpPr>
          <p:spPr>
            <a:xfrm>
              <a:off x="5051714" y="4193281"/>
              <a:ext cx="1905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বহুকোষী জীব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3400" y="4238794"/>
              <a:ext cx="3352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887" y="990600"/>
            <a:ext cx="1623766" cy="153355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371600" y="2454893"/>
            <a:ext cx="289214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1132" y="4967480"/>
            <a:ext cx="760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সংখ্যায় বৃদ্ধি বা দৈহিক আকৃতি বাড়ায় কীভাবে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362200" y="1676400"/>
            <a:ext cx="3352800" cy="2590800"/>
          </a:xfrm>
          <a:prstGeom prst="wedgeEllipseCallout">
            <a:avLst>
              <a:gd name="adj1" fmla="val -37687"/>
              <a:gd name="adj2" fmla="val 332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2514600"/>
            <a:ext cx="28956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640" y="259874"/>
            <a:ext cx="4267200" cy="69142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6858000" cy="328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১। কোষ বিভাজন কী তা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 বিভাজনের প্রকারভেদ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অ্যামাইটোসিস প্রক্রিয়া ব্যাখ্যা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মাইটোসিস কোষ বিভাজন ব্যাখ্যা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30795"/>
            <a:ext cx="4706835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এককোষী জীব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67599"/>
              </p:ext>
            </p:extLst>
          </p:nvPr>
        </p:nvGraphicFramePr>
        <p:xfrm>
          <a:off x="7391400" y="193554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35540"/>
                        <a:ext cx="91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My content\1+2+3 six content\0284amoe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466" y="1935540"/>
            <a:ext cx="5394778" cy="355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688034" y="2621340"/>
            <a:ext cx="2303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অ্যামিবার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2052" name="Picture 4" descr="D:\My content\1+2+3 six content\m_virusesbacter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811235" cy="167088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048618" y="440665"/>
            <a:ext cx="4572000" cy="775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এককোষী জীব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বিভাজন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1382718"/>
            <a:ext cx="4809622" cy="4155514"/>
            <a:chOff x="1667378" y="1431265"/>
            <a:chExt cx="4809622" cy="41555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378" y="1431265"/>
              <a:ext cx="4809622" cy="4155514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352800" y="2052333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21382765">
              <a:off x="3388820" y="3192311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7911121">
              <a:off x="4651683" y="4081313"/>
              <a:ext cx="495300" cy="21446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762500" y="2014197"/>
              <a:ext cx="495300" cy="23880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66800">
              <a:off x="1683085" y="3305938"/>
              <a:ext cx="366189" cy="28450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50217"/>
            <a:ext cx="619601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কোষ থেকে কয়টি কোষ সৃষ্টি হতে দেখ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1010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 ভাগ হয়ে কয়টি এককোষী জীব হল?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9" y="1114598"/>
            <a:ext cx="41681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1981201"/>
            <a:ext cx="3453665" cy="1397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508959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জীবের কোষ ভাগ হয়ে  কী হচ্ছে?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1604" y="5712185"/>
            <a:ext cx="46880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 ভাগ হয়ে জীবের দৈহিক বৃদ্ধি হচ্ছে।</a:t>
            </a:r>
          </a:p>
        </p:txBody>
      </p:sp>
      <p:sp>
        <p:nvSpPr>
          <p:cNvPr id="4" name="Right Arrow 3"/>
          <p:cNvSpPr/>
          <p:nvPr/>
        </p:nvSpPr>
        <p:spPr>
          <a:xfrm rot="3924560">
            <a:off x="533400" y="1742394"/>
            <a:ext cx="495300" cy="238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410200" y="4748431"/>
            <a:ext cx="800100" cy="415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74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/>
      <p:bldP spid="14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3201" y="833604"/>
            <a:ext cx="5631384" cy="4110204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8600" y="5257800"/>
            <a:ext cx="666718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 ও স্ত্রী গ্যামেট সৃষ্টির জন্য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বিভাজনকে কী বলে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68545" y="4091869"/>
            <a:ext cx="2726707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rved Down Arrow 26"/>
          <p:cNvSpPr/>
          <p:nvPr/>
        </p:nvSpPr>
        <p:spPr>
          <a:xfrm rot="17958173">
            <a:off x="784812" y="2515293"/>
            <a:ext cx="2615517" cy="576415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8142783" flipV="1">
            <a:off x="3835310" y="3658796"/>
            <a:ext cx="1340566" cy="389929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54585" y="5278919"/>
            <a:ext cx="1522597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মিয়োসিস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1" y="310384"/>
            <a:ext cx="5024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 কোষ বিভাজিত হয়ে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হয়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0535" y="328922"/>
            <a:ext cx="252322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পুং ও স্ত্রী গ্যামেট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6891" y="1782568"/>
            <a:ext cx="90405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গর্ভমুণ্ড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569" y="2351835"/>
            <a:ext cx="90405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গর্ভদণ্ড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7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160" y="4326910"/>
            <a:ext cx="1970692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১। অ্যামাইটোসিস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9787" y="206432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কত ধরনের বিভাজন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1220427"/>
            <a:ext cx="3058711" cy="3019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7" y="2387661"/>
            <a:ext cx="2534431" cy="102584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265" r="8954" b="8364"/>
          <a:stretch/>
        </p:blipFill>
        <p:spPr>
          <a:xfrm>
            <a:off x="568452" y="1224438"/>
            <a:ext cx="1676400" cy="10107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6900" y="4289934"/>
            <a:ext cx="170704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২। মাইটোসিস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659640" y="4289934"/>
            <a:ext cx="170704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৩। মিয়োসিস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39931" y="1371601"/>
            <a:ext cx="3294681" cy="2413334"/>
            <a:chOff x="5839931" y="1371601"/>
            <a:chExt cx="3294681" cy="2413334"/>
          </a:xfrm>
        </p:grpSpPr>
        <p:pic>
          <p:nvPicPr>
            <p:cNvPr id="10" name="Picture 5" descr="C:\Users\user\Pictures\carpel1350860547320.gif"/>
            <p:cNvPicPr>
              <a:picLocks noChangeAspect="1" noChangeArrowheads="1"/>
            </p:cNvPicPr>
            <p:nvPr/>
          </p:nvPicPr>
          <p:blipFill rotWithShape="1">
            <a:blip r:embed="rId6"/>
            <a:srcRect l="4096" t="6001" r="10420" b="16655"/>
            <a:stretch/>
          </p:blipFill>
          <p:spPr bwMode="auto">
            <a:xfrm>
              <a:off x="5839931" y="1371601"/>
              <a:ext cx="3124200" cy="2413334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8413855" y="1919207"/>
              <a:ext cx="720757" cy="465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গর্ভমুণ্ড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04467" y="2317615"/>
              <a:ext cx="611064" cy="35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4467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257415" y="1690127"/>
            <a:ext cx="1840798" cy="1676909"/>
            <a:chOff x="4232894" y="1216349"/>
            <a:chExt cx="2322146" cy="1950733"/>
          </a:xfrm>
        </p:grpSpPr>
        <p:grpSp>
          <p:nvGrpSpPr>
            <p:cNvPr id="70" name="Group 69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92" name="Group 9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05" name="Freeform 10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00" name="Freeform 9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1" name="Group 70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77" name="Freeform 76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20617" y="4816006"/>
            <a:ext cx="41338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মাইটোসিস বিভাজন কোথায় হয়?   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86911" y="2192822"/>
            <a:ext cx="2718333" cy="2252319"/>
            <a:chOff x="4232894" y="1216349"/>
            <a:chExt cx="2322146" cy="1950733"/>
          </a:xfrm>
        </p:grpSpPr>
        <p:grpSp>
          <p:nvGrpSpPr>
            <p:cNvPr id="21" name="Group 20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52" name="Group 5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65" name="Freeform 6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57" name="Freeform 5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Freeform 5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09" name="Group 108"/>
          <p:cNvGrpSpPr/>
          <p:nvPr/>
        </p:nvGrpSpPr>
        <p:grpSpPr>
          <a:xfrm>
            <a:off x="6266609" y="3205499"/>
            <a:ext cx="1881459" cy="1780526"/>
            <a:chOff x="4232894" y="1216349"/>
            <a:chExt cx="2322146" cy="1950733"/>
          </a:xfrm>
        </p:grpSpPr>
        <p:grpSp>
          <p:nvGrpSpPr>
            <p:cNvPr id="110" name="Group 109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32" name="Group 131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11" name="Group 110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28" name="Freeform 12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reeform 12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25" name="Freeform 12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reeform 12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20" name="Freeform 11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reeform 12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17" name="Freeform 116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Arrow Connector 44"/>
          <p:cNvCxnSpPr/>
          <p:nvPr/>
        </p:nvCxnSpPr>
        <p:spPr>
          <a:xfrm>
            <a:off x="3148322" y="3185450"/>
            <a:ext cx="991924" cy="4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18822" y="3104884"/>
            <a:ext cx="872922" cy="619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5818822" y="2812691"/>
            <a:ext cx="791180" cy="29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1413752" y="442785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বিভাজনের আগে ও পরে ক্রোমোজোম 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টি?   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69" y="1991160"/>
            <a:ext cx="2577049" cy="2798215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1421294" y="627875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/>
          </a:p>
        </p:txBody>
      </p:sp>
      <p:sp>
        <p:nvSpPr>
          <p:cNvPr id="152" name="Rectangle 151"/>
          <p:cNvSpPr/>
          <p:nvPr/>
        </p:nvSpPr>
        <p:spPr>
          <a:xfrm>
            <a:off x="693304" y="5006406"/>
            <a:ext cx="814589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একটি ধারাবাহিক প্র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য়া,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 নিউক্লিয়াস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 সাইটোপ্লাজমের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ঘটে, একে কী বলে? </a:t>
            </a:r>
            <a:endParaRPr lang="en-US" sz="2800" dirty="0"/>
          </a:p>
        </p:txBody>
      </p:sp>
      <p:sp>
        <p:nvSpPr>
          <p:cNvPr id="153" name="Rectangle 152"/>
          <p:cNvSpPr/>
          <p:nvPr/>
        </p:nvSpPr>
        <p:spPr>
          <a:xfrm>
            <a:off x="467938" y="1758197"/>
            <a:ext cx="13833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প্রাণিকোষ </a:t>
            </a:r>
            <a:endParaRPr lang="en-US" sz="2800" dirty="0"/>
          </a:p>
        </p:txBody>
      </p:sp>
      <p:sp>
        <p:nvSpPr>
          <p:cNvPr id="154" name="Rectangle 153"/>
          <p:cNvSpPr/>
          <p:nvPr/>
        </p:nvSpPr>
        <p:spPr>
          <a:xfrm>
            <a:off x="1618258" y="1196402"/>
            <a:ext cx="66218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জনে মাতৃকোষ ও অপত্যকোষে কী কী মিল পাচ্ছ?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6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4892</TotalTime>
  <Words>391</Words>
  <Application>Microsoft Office PowerPoint</Application>
  <PresentationFormat>On-screen Show (4:3)</PresentationFormat>
  <Paragraphs>84</Paragraphs>
  <Slides>14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Narrow</vt:lpstr>
      <vt:lpstr>Calibri</vt:lpstr>
      <vt:lpstr>Calibri Light</vt:lpstr>
      <vt:lpstr>NikoshBAN</vt:lpstr>
      <vt:lpstr>Times New Roman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ELITE</cp:lastModifiedBy>
  <cp:revision>943</cp:revision>
  <dcterms:created xsi:type="dcterms:W3CDTF">2006-08-16T00:00:00Z</dcterms:created>
  <dcterms:modified xsi:type="dcterms:W3CDTF">2019-10-14T04:48:22Z</dcterms:modified>
</cp:coreProperties>
</file>