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63" r:id="rId2"/>
    <p:sldId id="256" r:id="rId3"/>
    <p:sldId id="257" r:id="rId4"/>
    <p:sldId id="268" r:id="rId5"/>
    <p:sldId id="267" r:id="rId6"/>
    <p:sldId id="264" r:id="rId7"/>
    <p:sldId id="262" r:id="rId8"/>
    <p:sldId id="260" r:id="rId9"/>
    <p:sldId id="271" r:id="rId10"/>
    <p:sldId id="258" r:id="rId11"/>
    <p:sldId id="270" r:id="rId12"/>
    <p:sldId id="266" r:id="rId13"/>
    <p:sldId id="265" r:id="rId14"/>
    <p:sldId id="26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221" autoAdjust="0"/>
    <p:restoredTop sz="94660"/>
  </p:normalViewPr>
  <p:slideViewPr>
    <p:cSldViewPr snapToGrid="0">
      <p:cViewPr varScale="1">
        <p:scale>
          <a:sx n="81" d="100"/>
          <a:sy n="81" d="100"/>
        </p:scale>
        <p:origin x="-282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6" d="100"/>
        <a:sy n="3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B98001-A7A4-48A3-A166-56CFA789E48A}" type="datetimeFigureOut">
              <a:rPr lang="en-US" smtClean="0"/>
              <a:pPr/>
              <a:t>9/16/2018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9B9B78-7A3D-4279-9A8F-F70391A230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027505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9B9B78-7A3D-4279-9A8F-F70391A2309F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053520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2A1DC-31CC-4430-B525-C0D1D4D0B90D}" type="datetimeFigureOut">
              <a:rPr lang="en-US" smtClean="0"/>
              <a:pPr/>
              <a:t>9/16/2018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C471D-B8F6-4602-BE9D-31B28FEC4F4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58926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2A1DC-31CC-4430-B525-C0D1D4D0B90D}" type="datetimeFigureOut">
              <a:rPr lang="en-US" smtClean="0"/>
              <a:pPr/>
              <a:t>9/16/2018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C471D-B8F6-4602-BE9D-31B28FEC4F4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261538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2A1DC-31CC-4430-B525-C0D1D4D0B90D}" type="datetimeFigureOut">
              <a:rPr lang="en-US" smtClean="0"/>
              <a:pPr/>
              <a:t>9/16/2018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C471D-B8F6-4602-BE9D-31B28FEC4F4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8947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2A1DC-31CC-4430-B525-C0D1D4D0B90D}" type="datetimeFigureOut">
              <a:rPr lang="en-US" smtClean="0"/>
              <a:pPr/>
              <a:t>9/16/2018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C471D-B8F6-4602-BE9D-31B28FEC4F4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306698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2A1DC-31CC-4430-B525-C0D1D4D0B90D}" type="datetimeFigureOut">
              <a:rPr lang="en-US" smtClean="0"/>
              <a:pPr/>
              <a:t>9/16/2018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C471D-B8F6-4602-BE9D-31B28FEC4F4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342753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2A1DC-31CC-4430-B525-C0D1D4D0B90D}" type="datetimeFigureOut">
              <a:rPr lang="en-US" smtClean="0"/>
              <a:pPr/>
              <a:t>9/16/2018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C471D-B8F6-4602-BE9D-31B28FEC4F4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11353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2A1DC-31CC-4430-B525-C0D1D4D0B90D}" type="datetimeFigureOut">
              <a:rPr lang="en-US" smtClean="0"/>
              <a:pPr/>
              <a:t>9/16/2018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C471D-B8F6-4602-BE9D-31B28FEC4F4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11324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2A1DC-31CC-4430-B525-C0D1D4D0B90D}" type="datetimeFigureOut">
              <a:rPr lang="en-US" smtClean="0"/>
              <a:pPr/>
              <a:t>9/16/2018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C471D-B8F6-4602-BE9D-31B28FEC4F4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118167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2A1DC-31CC-4430-B525-C0D1D4D0B90D}" type="datetimeFigureOut">
              <a:rPr lang="en-US" smtClean="0"/>
              <a:pPr/>
              <a:t>9/16/2018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C471D-B8F6-4602-BE9D-31B28FEC4F4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316201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2A1DC-31CC-4430-B525-C0D1D4D0B90D}" type="datetimeFigureOut">
              <a:rPr lang="en-US" smtClean="0"/>
              <a:pPr/>
              <a:t>9/16/2018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C471D-B8F6-4602-BE9D-31B28FEC4F4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962643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2A1DC-31CC-4430-B525-C0D1D4D0B90D}" type="datetimeFigureOut">
              <a:rPr lang="en-US" smtClean="0"/>
              <a:pPr/>
              <a:t>9/16/2018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C471D-B8F6-4602-BE9D-31B28FEC4F4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58187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42A1DC-31CC-4430-B525-C0D1D4D0B90D}" type="datetimeFigureOut">
              <a:rPr lang="en-US" smtClean="0"/>
              <a:pPr/>
              <a:t>9/16/2018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3C471D-B8F6-4602-BE9D-31B28FEC4F4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15700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540211" y="489834"/>
            <a:ext cx="40243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WELCOME</a:t>
            </a:r>
            <a:endParaRPr lang="en-US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83415" y="1163783"/>
            <a:ext cx="8149748" cy="5179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74316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385455" y="2387400"/>
            <a:ext cx="33389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04800" y="2043216"/>
            <a:ext cx="570807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Rana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Hamid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ASSISTANT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TEACHER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MOHESPUR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GOVT.PRIMARY SCHOOL</a:t>
            </a:r>
          </a:p>
          <a:p>
            <a:r>
              <a:rPr lang="en-US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KALAI</a:t>
            </a:r>
            <a:r>
              <a:rPr lang="en-US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JOYPURHAT.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923309" y="443345"/>
            <a:ext cx="52785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INTREDUCE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61710" y="2308691"/>
            <a:ext cx="507076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CLASS:TWO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SUBJECT:ENGLISH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LESSON:22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LESSON TOPIC:SIZES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11449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75855" y="789709"/>
            <a:ext cx="707967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LEARNINGOUTCOMES</a:t>
            </a:r>
            <a:r>
              <a:rPr lang="en-US" sz="3200" dirty="0"/>
              <a:t> </a:t>
            </a:r>
            <a:endParaRPr lang="en-US" sz="3200" dirty="0" smtClean="0"/>
          </a:p>
          <a:p>
            <a:r>
              <a:rPr lang="en-US" sz="3200" dirty="0" smtClean="0"/>
              <a:t>STUDENT WILL BE ABLE TO</a:t>
            </a:r>
            <a:endParaRPr lang="en-US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775855" y="1842656"/>
            <a:ext cx="103632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1.1.1 Become familiar English sounds by listening to common English words.</a:t>
            </a:r>
          </a:p>
          <a:p>
            <a:r>
              <a:rPr lang="en-US" sz="2800" dirty="0" smtClean="0"/>
              <a:t>Speaking:</a:t>
            </a:r>
          </a:p>
          <a:p>
            <a:r>
              <a:rPr lang="en-US" sz="2800" dirty="0" smtClean="0"/>
              <a:t>Repeat after the teacher simple words and phrases with proper sounds and stress.</a:t>
            </a:r>
          </a:p>
          <a:p>
            <a:r>
              <a:rPr lang="en-US" sz="2800" dirty="0" smtClean="0"/>
              <a:t>1.1.2 Say simple words and phrases with proper sounds and stress. </a:t>
            </a:r>
          </a:p>
          <a:p>
            <a:r>
              <a:rPr lang="en-US" sz="2800" dirty="0" smtClean="0"/>
              <a:t>Reading:</a:t>
            </a:r>
          </a:p>
          <a:p>
            <a:r>
              <a:rPr lang="en-US" sz="2800" dirty="0" smtClean="0"/>
              <a:t>1.3.1 Recognize and read the names of objects having the same initial and final sounds.</a:t>
            </a:r>
          </a:p>
          <a:p>
            <a:r>
              <a:rPr lang="en-US" sz="2800" dirty="0" smtClean="0"/>
              <a:t>1.4.1 Read words and phrases with the help of visual clues(about 30 new words) and simple sentences.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3278918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21527" y="581891"/>
            <a:ext cx="6442364" cy="4439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66203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13710" y="2092036"/>
            <a:ext cx="7384472" cy="2646878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600" dirty="0" smtClean="0">
                <a:solidFill>
                  <a:srgbClr val="FF0000"/>
                </a:solidFill>
              </a:rPr>
              <a:t>SIZES</a:t>
            </a:r>
            <a:endParaRPr lang="en-US" sz="16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72515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22764" y="248929"/>
            <a:ext cx="2769478" cy="4156813"/>
          </a:xfrm>
          <a:prstGeom prst="rect">
            <a:avLst/>
          </a:prstGeom>
          <a:ln>
            <a:solidFill>
              <a:schemeClr val="accent6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30644" y="248930"/>
            <a:ext cx="2816888" cy="415681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2132169" y="4876801"/>
            <a:ext cx="317269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tall</a:t>
            </a: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56909" y="4946073"/>
            <a:ext cx="2438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short</a:t>
            </a: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27678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72874" y="2701637"/>
            <a:ext cx="28310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6539345" y="5225480"/>
            <a:ext cx="392083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endParaRPr lang="en-US" sz="8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65162" y="5225480"/>
            <a:ext cx="464127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big</a:t>
            </a:r>
            <a:endParaRPr lang="en-US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74618" y="266545"/>
            <a:ext cx="4022363" cy="487018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31" r="29370"/>
          <a:stretch/>
        </p:blipFill>
        <p:spPr>
          <a:xfrm>
            <a:off x="6068074" y="304800"/>
            <a:ext cx="3976471" cy="4831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16192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2510" y="547253"/>
            <a:ext cx="4987636" cy="4433457"/>
          </a:xfrm>
          <a:prstGeom prst="rect">
            <a:avLst/>
          </a:prstGeom>
          <a:ln>
            <a:solidFill>
              <a:schemeClr val="accent5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332510" y="5282673"/>
            <a:ext cx="43641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fat</a:t>
            </a:r>
            <a:endParaRPr lang="en-US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461271" y="4980710"/>
            <a:ext cx="1678665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600" dirty="0"/>
              <a:t>Thin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7734"/>
          <a:stretch/>
        </p:blipFill>
        <p:spPr>
          <a:xfrm>
            <a:off x="6877758" y="533398"/>
            <a:ext cx="4845690" cy="4107875"/>
          </a:xfrm>
          <a:prstGeom prst="rect">
            <a:avLst/>
          </a:prstGeom>
          <a:ln>
            <a:solidFill>
              <a:schemeClr val="tx2"/>
            </a:solidFill>
          </a:ln>
        </p:spPr>
      </p:pic>
    </p:spTree>
    <p:extLst>
      <p:ext uri="{BB962C8B-B14F-4D97-AF65-F5344CB8AC3E}">
        <p14:creationId xmlns:p14="http://schemas.microsoft.com/office/powerpoint/2010/main" xmlns="" val="969694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3319" y="290945"/>
            <a:ext cx="3974825" cy="4884820"/>
          </a:xfrm>
          <a:prstGeom prst="rect">
            <a:avLst/>
          </a:prstGeom>
          <a:ln>
            <a:solidFill>
              <a:schemeClr val="accent6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44367" y="290945"/>
            <a:ext cx="4032142" cy="4744581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858982" y="5306291"/>
            <a:ext cx="6096000" cy="144655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8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tall boy</a:t>
            </a:r>
            <a:endParaRPr lang="en-US" sz="8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25609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42109" y="997527"/>
            <a:ext cx="4585855" cy="21058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47744" y="592967"/>
            <a:ext cx="5993232" cy="338606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7287" y="561109"/>
            <a:ext cx="4605635" cy="3449781"/>
          </a:xfrm>
          <a:prstGeom prst="rect">
            <a:avLst/>
          </a:prstGeom>
          <a:ln>
            <a:solidFill>
              <a:schemeClr val="accent5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1524000" y="5444836"/>
            <a:ext cx="8423564" cy="1413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235036" y="5070596"/>
            <a:ext cx="5126182" cy="1323439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n-US" sz="8000" dirty="0"/>
              <a:t>a</a:t>
            </a:r>
            <a:r>
              <a:rPr lang="en-US" sz="8000" dirty="0" smtClean="0"/>
              <a:t> big jeep</a:t>
            </a:r>
            <a:endParaRPr lang="en-US" sz="8000" dirty="0"/>
          </a:p>
        </p:txBody>
      </p:sp>
    </p:spTree>
    <p:extLst>
      <p:ext uri="{BB962C8B-B14F-4D97-AF65-F5344CB8AC3E}">
        <p14:creationId xmlns:p14="http://schemas.microsoft.com/office/powerpoint/2010/main" xmlns="" val="1236456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1252" y="817418"/>
            <a:ext cx="6207080" cy="3643747"/>
          </a:xfrm>
          <a:prstGeom prst="rect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7065" t="13604" r="28005" b="9835"/>
          <a:stretch/>
        </p:blipFill>
        <p:spPr>
          <a:xfrm>
            <a:off x="6580909" y="817418"/>
            <a:ext cx="5278582" cy="3643747"/>
          </a:xfrm>
          <a:prstGeom prst="rect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2244436" y="4946074"/>
            <a:ext cx="5768137" cy="1015663"/>
          </a:xfrm>
          <a:prstGeom prst="rect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/>
              <a:t>a fat cow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xmlns="" val="3039922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2137" y="1454957"/>
            <a:ext cx="5305908" cy="353084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580909" y="1454958"/>
            <a:ext cx="5305908" cy="353084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565564" y="5097553"/>
            <a:ext cx="351905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fat</a:t>
            </a:r>
            <a:endParaRPr lang="en-US" sz="6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747163" y="5189886"/>
            <a:ext cx="362989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thin</a:t>
            </a:r>
            <a:endParaRPr lang="en-US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25091" y="142873"/>
            <a:ext cx="4287790" cy="120032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7200" b="1" i="1" u="sng" dirty="0" err="1"/>
              <a:t>Assesment</a:t>
            </a:r>
            <a:endParaRPr lang="en-US" sz="7200" b="1" i="1" u="sng" dirty="0"/>
          </a:p>
        </p:txBody>
      </p:sp>
    </p:spTree>
    <p:extLst>
      <p:ext uri="{BB962C8B-B14F-4D97-AF65-F5344CB8AC3E}">
        <p14:creationId xmlns:p14="http://schemas.microsoft.com/office/powerpoint/2010/main" xmlns="" val="1246920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90255" y="5167745"/>
            <a:ext cx="3532909" cy="1323439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big</a:t>
            </a:r>
            <a:endParaRPr lang="en-US" sz="8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273636" y="5043055"/>
            <a:ext cx="2715491" cy="110799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endParaRPr lang="en-US" sz="6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34551" y="250647"/>
            <a:ext cx="4151558" cy="4661655"/>
          </a:xfrm>
          <a:prstGeom prst="rect">
            <a:avLst/>
          </a:prstGeom>
          <a:ln>
            <a:solidFill>
              <a:schemeClr val="accent5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90256" y="250647"/>
            <a:ext cx="4003962" cy="4661656"/>
          </a:xfrm>
          <a:prstGeom prst="rect">
            <a:avLst/>
          </a:prstGeom>
          <a:ln>
            <a:solidFill>
              <a:schemeClr val="accent5"/>
            </a:solidFill>
          </a:ln>
        </p:spPr>
      </p:pic>
    </p:spTree>
    <p:extLst>
      <p:ext uri="{BB962C8B-B14F-4D97-AF65-F5344CB8AC3E}">
        <p14:creationId xmlns:p14="http://schemas.microsoft.com/office/powerpoint/2010/main" xmlns="" val="2913436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15442" y="4162476"/>
            <a:ext cx="60530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 smtClean="0"/>
              <a:t>Thank you</a:t>
            </a:r>
            <a:endParaRPr lang="en-US" sz="96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30881" y="421175"/>
            <a:ext cx="5622174" cy="3741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28765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430</TotalTime>
  <Words>127</Words>
  <Application>Microsoft Office PowerPoint</Application>
  <PresentationFormat>Custom</PresentationFormat>
  <Paragraphs>38</Paragraphs>
  <Slides>14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Rana Hamid</cp:lastModifiedBy>
  <cp:revision>69</cp:revision>
  <dcterms:created xsi:type="dcterms:W3CDTF">2018-03-05T05:50:40Z</dcterms:created>
  <dcterms:modified xsi:type="dcterms:W3CDTF">2018-09-16T05:09:54Z</dcterms:modified>
</cp:coreProperties>
</file>