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55BF-F4CD-4794-BB02-03162FC3D36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4CF1-2F6F-466E-A169-A93DB1A9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4CF1-2F6F-466E-A169-A93DB1A9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4CF1-2F6F-466E-A169-A93DB1A9C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4CF1-2F6F-466E-A169-A93DB1A9C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72187"/>
            <a:ext cx="76587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k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8" y="3457291"/>
            <a:ext cx="4588848" cy="27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OHAG\Desktop\New folder (6)\image_249_44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85674"/>
            <a:ext cx="3269474" cy="35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6)\k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601325" cy="30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1" r="38450" b="22571"/>
          <a:stretch/>
        </p:blipFill>
        <p:spPr bwMode="auto">
          <a:xfrm>
            <a:off x="5791200" y="228600"/>
            <a:ext cx="3269474" cy="238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k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635941" cy="335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SOHAG\Desktop\New folder (6)\image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143000"/>
            <a:ext cx="4296104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58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68" y="4038601"/>
            <a:ext cx="3532871" cy="24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মডেল কন্টেন\কন্টেন\পাঠানু হয়েছে\New folder\gu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68" y="385535"/>
            <a:ext cx="7946732" cy="27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মডেল কন্টেন\কন্টেন\পাঠানু হয়েছে\New folder\34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483268" cy="24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0"/>
            <a:ext cx="86868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উন্নত ও সুস্থ বীজ নির্বাচন, সংগ্রহ ও সংরক্ষণ সম্পর্কে আলোচনা করে পয়েন্ট আকারে পোষ্টার পেপারে উপস্থাপন করবে।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352800" y="162908"/>
            <a:ext cx="3211830" cy="1298028"/>
          </a:xfrm>
          <a:prstGeom prst="wedgeRect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4166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97205" y="0"/>
            <a:ext cx="3809999" cy="1066799"/>
          </a:xfrm>
          <a:prstGeom prst="horizontalScroll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804" y="1676400"/>
            <a:ext cx="80794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 ভাগ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 উচিত?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804" y="2514600"/>
            <a:ext cx="175560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৮থেকে১০%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176" y="5029200"/>
            <a:ext cx="251460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176" y="4191000"/>
            <a:ext cx="661110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 ভাগ  পাকা আবস্থায় কাটা  উচিৎ?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600200" y="838200"/>
            <a:ext cx="6324600" cy="1905000"/>
          </a:xfrm>
          <a:prstGeom prst="teardrop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74182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বীজ গুদামজাত করনের বিবেচ্য বিষয় গুলি ব্যাখ্যা কর।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60104"/>
            <a:ext cx="47646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0681" y="304800"/>
            <a:ext cx="9060763" cy="5494318"/>
            <a:chOff x="500681" y="304800"/>
            <a:chExt cx="9060763" cy="5494318"/>
          </a:xfrm>
        </p:grpSpPr>
        <p:sp>
          <p:nvSpPr>
            <p:cNvPr id="2" name="Rectangle 1"/>
            <p:cNvSpPr/>
            <p:nvPr/>
          </p:nvSpPr>
          <p:spPr>
            <a:xfrm>
              <a:off x="3817634" y="304800"/>
              <a:ext cx="2421475" cy="110799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681" y="1828799"/>
              <a:ext cx="4624595" cy="397031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হাওলাদার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বাঐডাঙ্গা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উপজেলাঃ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ফকিরহাট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জেলাঃ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25277" y="1828800"/>
              <a:ext cx="4436167" cy="397031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৮ম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৪৫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৩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৮</a:t>
              </a:r>
            </a:p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1" y="2381866"/>
              <a:ext cx="1143000" cy="14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OHAG\Desktop\New folder (6)\New folde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9553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OHAG\Desktop\New folder (6)\seeds-in-jars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14" y="3966029"/>
            <a:ext cx="4267200" cy="28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6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15774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9870" y="76200"/>
            <a:ext cx="38862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6019800" cy="186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497" y="2209800"/>
            <a:ext cx="8545303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2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 সংরক্ষণের উপায় বর্ণনা করতে পারবে।</a:t>
            </a: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2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 ফসল নির্বাচন মাঠে থাকতে শুরু করার কারণ ব্যাখ্যা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838200"/>
            <a:ext cx="212269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12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1" y="-12492"/>
            <a:ext cx="9091729" cy="288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HAG\Desktop\78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0" y="2959409"/>
            <a:ext cx="8899250" cy="367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OHAG\Desktop\New folder (6)\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4038600" cy="2714468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867400" y="2971800"/>
            <a:ext cx="26361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462" y="6172200"/>
            <a:ext cx="27003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যত্নের সাথে মাড়াই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2971800"/>
            <a:ext cx="30861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জতলা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SOHAG\Desktop\New folder (6)\MS Vbc_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0" y="3581400"/>
            <a:ext cx="3964490" cy="2531258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 descr="C:\Users\SOHAG\Desktop\New folder (6)\nob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581400"/>
            <a:ext cx="4038600" cy="256845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15000" y="6172200"/>
            <a:ext cx="27003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ত্নের সাথে ঝাড়াই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SOHAG\Desktop\Rice Research Plo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3" y="228600"/>
            <a:ext cx="3962317" cy="2743199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88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New folder (6)\5276496738ca9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048"/>
            <a:ext cx="7880483" cy="5182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3873427" y="5867400"/>
            <a:ext cx="2726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5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OOK Krishi_Shikkha 6-9\PH0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7" y="3370943"/>
            <a:ext cx="4288973" cy="333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5" descr="C:\Users\SOHAG\Desktop\New folder (6)\RiceGrainSto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" y="47172"/>
            <a:ext cx="4529683" cy="315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 descr="C:\Users\SOHAG\Desktop\New folder (6)\RANGPUR-PH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47173"/>
            <a:ext cx="4354287" cy="31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Connector 4"/>
          <p:cNvCxnSpPr/>
          <p:nvPr/>
        </p:nvCxnSpPr>
        <p:spPr>
          <a:xfrm>
            <a:off x="2743200" y="3443514"/>
            <a:ext cx="4038600" cy="3109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95600" y="3657600"/>
            <a:ext cx="3657600" cy="2667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153</Words>
  <Application>Microsoft Office PowerPoint</Application>
  <PresentationFormat>A4 Paper (210x297 mm)</PresentationFormat>
  <Paragraphs>40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Salim Reza sheikh</dc:creator>
  <cp:lastModifiedBy>Md Salim Reza sheikh</cp:lastModifiedBy>
  <cp:revision>22</cp:revision>
  <dcterms:created xsi:type="dcterms:W3CDTF">2006-08-16T00:00:00Z</dcterms:created>
  <dcterms:modified xsi:type="dcterms:W3CDTF">2019-09-11T10:23:08Z</dcterms:modified>
</cp:coreProperties>
</file>