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89E9F-7771-4526-AF0B-F4B5E840397F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013B-2745-467C-8F36-CFD5BA01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4CF1-2F6F-466E-A169-A93DB1A9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72187"/>
            <a:ext cx="76587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981200"/>
            <a:ext cx="3733800" cy="762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276600"/>
            <a:ext cx="7696200" cy="1066800"/>
          </a:xfrm>
          <a:prstGeom prst="flowChartTerminator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পুকুরের পাড় ও তলদেশ মেরামত করতে হয়? </a:t>
            </a:r>
          </a:p>
        </p:txBody>
      </p:sp>
    </p:spTree>
    <p:extLst>
      <p:ext uri="{BB962C8B-B14F-4D97-AF65-F5344CB8AC3E}">
        <p14:creationId xmlns:p14="http://schemas.microsoft.com/office/powerpoint/2010/main" val="15617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28800"/>
            <a:ext cx="4191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191000" cy="3886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295400" y="596503"/>
            <a:ext cx="66294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রাক্ষুসে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অপ্রয়ো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জনীয় মাছ অপসারণ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962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09600" y="4876800"/>
            <a:ext cx="8077200" cy="10556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পুকুর শুকনা হলে চুন পাউডার পুকুরের তলায় ছিটিয়ে দিতে হবে। পুকুরে পানি থাকলে পানিতে গুলে সমস্ত পুকুরে ছিটিয়ে দিতে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95760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09800" y="427911"/>
            <a:ext cx="46482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 চুন প্রয়োগ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" y="1875481"/>
            <a:ext cx="8886190" cy="4144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524000" y="609600"/>
            <a:ext cx="60198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পানিতে প্রাকৃতিক খাদ্য পরীক্ষা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37971"/>
            <a:ext cx="8001000" cy="1371600"/>
          </a:xfrm>
          <a:prstGeom prst="flowChartTerminator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প্রাকৃতিক খাদ্য কিভাবে তৈরি করা যায়, ইহা পরীক্ষা করার পদ্ধতিসহ পোস্টার কাগজে লিখে উপস্থাপন কর। </a:t>
            </a:r>
          </a:p>
        </p:txBody>
      </p:sp>
    </p:spTree>
    <p:extLst>
      <p:ext uri="{BB962C8B-B14F-4D97-AF65-F5344CB8AC3E}">
        <p14:creationId xmlns:p14="http://schemas.microsoft.com/office/powerpoint/2010/main" val="18228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রাক্ষুসে মাছ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মৃগেল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বোয়াল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মিশ্র চাষের জন্য প্রতি শতকে কী পরিমান ইউরিয়া প্রয়োগ করতে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২৫০-৩০০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৩০০-৩৫০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৫০-১০০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১০০-১৫০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352800" cy="64698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55272"/>
            <a:ext cx="8382000" cy="19409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অঞ্চলের পুকুরগুলোতে প্রতিবেশীদের সাথে  মিশ্র মাছ চাষের জন্য কী ধরনের উদ্যোগ গ্রহন করবে? তোমার উত্তরের স্বপক্ষে যুক্তি দাও।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60104"/>
            <a:ext cx="47646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0681" y="304800"/>
            <a:ext cx="9060763" cy="5494318"/>
            <a:chOff x="500681" y="304800"/>
            <a:chExt cx="9060763" cy="5494318"/>
          </a:xfrm>
        </p:grpSpPr>
        <p:sp>
          <p:nvSpPr>
            <p:cNvPr id="2" name="Rectangle 1"/>
            <p:cNvSpPr/>
            <p:nvPr/>
          </p:nvSpPr>
          <p:spPr>
            <a:xfrm>
              <a:off x="3817634" y="304800"/>
              <a:ext cx="2421475" cy="110799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681" y="1828799"/>
              <a:ext cx="4624595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সালাম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হাওলাদার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বাঐডাঙ্গা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ফকিরহাট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জেলাঃ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বাগেরহাট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25277" y="1828800"/>
              <a:ext cx="4436167" cy="397031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৮ম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৪৫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5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9</a:t>
              </a:r>
            </a:p>
            <a:p>
              <a:pPr algn="ctr"/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1" y="2381866"/>
              <a:ext cx="1143000" cy="14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9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3915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se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295400"/>
            <a:ext cx="3886200" cy="237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886200" cy="23915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sec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295400"/>
            <a:ext cx="3886200" cy="237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MC_Apurba Agriculture C8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05260"/>
            <a:ext cx="8382000" cy="155805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চাষের জন্য পুকুর 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স্তুতি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005610"/>
            <a:ext cx="9906000" cy="348079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মিশ্র চাষের পুকুর প্রস্তুতি সম্পর্কে বলতে পারবে।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পুকুরের পাড়, তলদেশ মেরামত ও আগাছা পরিস্কার সম্পর্কে বর্ননা করতে পারবে।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রাক্ষুসে মাছ অপসারণ, চুন ও সার প্রয়োগ সম্পর্কে ব্যাখ্যা করতে পারবে।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পানিতে মাছের প্রাকৃতিক খাদ্য পরীক্ষা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685800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295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114800" cy="308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4114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828800" y="427911"/>
            <a:ext cx="54864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চাষের জন্য পুকুর পস্তুতি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8077200" cy="119181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 ফলানোর জন্য যেমন জমি প্রস্তুত করার প্রয়োজন হয়, তেমনি পুকুরে পোনা ছাড়ার আগেও পুকুর প্রস্তুত করে নিতে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0413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038600" cy="294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295400" y="427911"/>
            <a:ext cx="64770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পুকুরের পাড় ও তলদেশ মেরামত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8077200" cy="132802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পাড় মেরামত করে নিতে হবে এবং অতিরিক্ত কাঁদা তুলে ফেলতে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/>
          <a:srcRect l="7606" t="23425" r="11149"/>
          <a:stretch>
            <a:fillRect/>
          </a:stretch>
        </p:blipFill>
        <p:spPr>
          <a:xfrm>
            <a:off x="457200" y="1600200"/>
            <a:ext cx="3962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09600" y="4876800"/>
            <a:ext cx="8077200" cy="132802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 সকল ধরনের জলজ আগাছা যেমনঃ ঘাস কচুরিপানা, ক্ষুদিপানা ইত্যাদি পরিষ্কার করতে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962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209800" y="427911"/>
            <a:ext cx="4648200" cy="85129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পুকুরের আগাছা পরিষ্কার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319</Words>
  <Application>Microsoft Office PowerPoint</Application>
  <PresentationFormat>A4 Paper (210x297 mm)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Salim Reza sheikh</dc:creator>
  <cp:lastModifiedBy>Md Salim Reza sheikh</cp:lastModifiedBy>
  <cp:revision>22</cp:revision>
  <dcterms:created xsi:type="dcterms:W3CDTF">2006-08-16T00:00:00Z</dcterms:created>
  <dcterms:modified xsi:type="dcterms:W3CDTF">2019-09-19T11:15:20Z</dcterms:modified>
</cp:coreProperties>
</file>