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00" r:id="rId3"/>
    <p:sldId id="257" r:id="rId4"/>
    <p:sldId id="298" r:id="rId5"/>
    <p:sldId id="293" r:id="rId6"/>
    <p:sldId id="258" r:id="rId7"/>
    <p:sldId id="283" r:id="rId8"/>
    <p:sldId id="261" r:id="rId9"/>
    <p:sldId id="294" r:id="rId10"/>
    <p:sldId id="296" r:id="rId11"/>
    <p:sldId id="267" r:id="rId12"/>
    <p:sldId id="288" r:id="rId13"/>
    <p:sldId id="268" r:id="rId14"/>
    <p:sldId id="297" r:id="rId15"/>
    <p:sldId id="289" r:id="rId16"/>
    <p:sldId id="290" r:id="rId17"/>
    <p:sldId id="291" r:id="rId18"/>
    <p:sldId id="284" r:id="rId19"/>
    <p:sldId id="285" r:id="rId20"/>
    <p:sldId id="286" r:id="rId21"/>
    <p:sldId id="295" r:id="rId22"/>
    <p:sldId id="281" r:id="rId23"/>
    <p:sldId id="278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299"/>
            <p14:sldId id="300"/>
            <p14:sldId id="257"/>
            <p14:sldId id="298"/>
            <p14:sldId id="293"/>
            <p14:sldId id="258"/>
            <p14:sldId id="283"/>
            <p14:sldId id="261"/>
            <p14:sldId id="294"/>
            <p14:sldId id="296"/>
            <p14:sldId id="267"/>
            <p14:sldId id="288"/>
            <p14:sldId id="268"/>
            <p14:sldId id="297"/>
            <p14:sldId id="289"/>
            <p14:sldId id="290"/>
            <p14:sldId id="291"/>
            <p14:sldId id="284"/>
            <p14:sldId id="285"/>
            <p14:sldId id="286"/>
            <p14:sldId id="295"/>
            <p14:sldId id="281"/>
            <p14:sldId id="278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767" autoAdjust="0"/>
  </p:normalViewPr>
  <p:slideViewPr>
    <p:cSldViewPr snapToGrid="0" showGuides="1">
      <p:cViewPr varScale="1">
        <p:scale>
          <a:sx n="46" d="100"/>
          <a:sy n="46" d="100"/>
        </p:scale>
        <p:origin x="826" y="48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EEA54-4A07-4E57-855A-C2BE34BF66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7D423-1FE1-4AB2-82EE-E1E6F0702AD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algn="ctr"/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আলহাজ্ব হানেফ আলী দাখিল মাদরাসা                                  ক্যারয়ার শিক্ষা</a:t>
          </a: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ডাকঃ দিঘীরপাড়,উপঃ মনিরামপুর,যশোর                             নবম-দশম শ্রেণি</a:t>
          </a: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এস,এম, নজরুল ইসলাম সরকার (সঃ শিক্ষক)                        চতুর্থ অধ্যায় </a:t>
          </a: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বি,এ (অনার্স ) এম,এ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বিএড                                   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 ৫০মিনিট</a:t>
          </a:r>
          <a:endParaRPr lang="bn-BD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u="none" dirty="0" smtClean="0">
              <a:solidFill>
                <a:schemeClr val="tx1"/>
              </a:solidFill>
              <a:latin typeface="+mn-lt"/>
              <a:cs typeface="NikoshBAN" panose="02000000000000000000" pitchFamily="2" charset="0"/>
              <a:hlinkClick xmlns:r="http://schemas.openxmlformats.org/officeDocument/2006/relationships" r:id="rId1"/>
            </a:rPr>
            <a:t>ni.sarkar11@gmail.com</a:t>
          </a:r>
          <a:r>
            <a:rPr lang="en-US" sz="2800" b="1" u="none" dirty="0" smtClean="0">
              <a:solidFill>
                <a:schemeClr val="tx1"/>
              </a:solidFill>
              <a:latin typeface="+mn-lt"/>
              <a:cs typeface="NikoshBAN" panose="02000000000000000000" pitchFamily="2" charset="0"/>
            </a:rPr>
            <a:t>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14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10/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9</a:t>
          </a:r>
          <a:endParaRPr lang="bn-BD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</a:t>
          </a:r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মোবাইঃ ০১৯১৪-৮৫ ৩৬ ১১</a:t>
          </a:r>
          <a:endParaRPr lang="en-US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bn-BD" sz="2800" b="1" u="none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569C7-9A5B-4A0E-81F1-6401B6E7B268}" type="sibTrans" cxnId="{F45BC4E4-371B-4263-8379-D399F626D61C}">
      <dgm:prSet/>
      <dgm:spPr/>
      <dgm:t>
        <a:bodyPr/>
        <a:lstStyle/>
        <a:p>
          <a:endParaRPr lang="en-US"/>
        </a:p>
      </dgm:t>
    </dgm:pt>
    <dgm:pt modelId="{C13507FF-4D99-44B9-8694-65FBCF052157}" type="parTrans" cxnId="{F45BC4E4-371B-4263-8379-D399F626D61C}">
      <dgm:prSet/>
      <dgm:spPr/>
      <dgm:t>
        <a:bodyPr/>
        <a:lstStyle/>
        <a:p>
          <a:endParaRPr lang="en-US"/>
        </a:p>
      </dgm:t>
    </dgm:pt>
    <dgm:pt modelId="{C795FADC-3B48-460E-A84E-60FAB4D03E42}" type="pres">
      <dgm:prSet presAssocID="{F87EEA54-4A07-4E57-855A-C2BE34BF6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04B1A-5EBE-4D1B-A6D6-C404024DCFFE}" type="pres">
      <dgm:prSet presAssocID="{D867D423-1FE1-4AB2-82EE-E1E6F0702AD3}" presName="node" presStyleLbl="node1" presStyleIdx="0" presStyleCnt="1" custScaleX="713589" custScaleY="663360" custLinFactNeighborX="-14210" custLinFactNeighborY="4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ADA99-B5FB-4EE4-88EC-8CE9D6B65E0C}" type="presOf" srcId="{D867D423-1FE1-4AB2-82EE-E1E6F0702AD3}" destId="{4AE04B1A-5EBE-4D1B-A6D6-C404024DCFFE}" srcOrd="0" destOrd="0" presId="urn:microsoft.com/office/officeart/2005/8/layout/default"/>
    <dgm:cxn modelId="{9B50F805-51E2-4CB6-AF1E-B3491CBC9F8D}" type="presOf" srcId="{F87EEA54-4A07-4E57-855A-C2BE34BF6683}" destId="{C795FADC-3B48-460E-A84E-60FAB4D03E42}" srcOrd="0" destOrd="0" presId="urn:microsoft.com/office/officeart/2005/8/layout/default"/>
    <dgm:cxn modelId="{F45BC4E4-371B-4263-8379-D399F626D61C}" srcId="{F87EEA54-4A07-4E57-855A-C2BE34BF6683}" destId="{D867D423-1FE1-4AB2-82EE-E1E6F0702AD3}" srcOrd="0" destOrd="0" parTransId="{C13507FF-4D99-44B9-8694-65FBCF052157}" sibTransId="{E38569C7-9A5B-4A0E-81F1-6401B6E7B268}"/>
    <dgm:cxn modelId="{A555BC0B-9538-4D38-A2FC-06094267F7CA}" type="presParOf" srcId="{C795FADC-3B48-460E-A84E-60FAB4D03E42}" destId="{4AE04B1A-5EBE-4D1B-A6D6-C404024DCF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0102B3-9312-4ABF-9A31-5D0195B5B3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47A09-A647-49C1-BC32-4F11A65E671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FC17B-6380-4201-BFFD-6C42E3A629B9}" type="parTrans" cxnId="{FC7F4B6B-EAED-4443-BEF6-2655ABD72495}">
      <dgm:prSet/>
      <dgm:spPr/>
      <dgm:t>
        <a:bodyPr/>
        <a:lstStyle/>
        <a:p>
          <a:endParaRPr lang="en-US"/>
        </a:p>
      </dgm:t>
    </dgm:pt>
    <dgm:pt modelId="{C07AD45B-FD43-4F11-98C0-8FADFCD82577}" type="sibTrans" cxnId="{FC7F4B6B-EAED-4443-BEF6-2655ABD72495}">
      <dgm:prSet/>
      <dgm:spPr/>
      <dgm:t>
        <a:bodyPr/>
        <a:lstStyle/>
        <a:p>
          <a:endParaRPr lang="en-US"/>
        </a:p>
      </dgm:t>
    </dgm:pt>
    <dgm:pt modelId="{914BAC06-783E-41D3-AEF8-E5022C22D045}" type="pres">
      <dgm:prSet presAssocID="{240102B3-9312-4ABF-9A31-5D0195B5B3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92534-D298-4CFB-BD8D-5826A656F4C3}" type="pres">
      <dgm:prSet presAssocID="{8D447A09-A647-49C1-BC32-4F11A65E6718}" presName="node" presStyleLbl="node1" presStyleIdx="0" presStyleCnt="1" custScaleX="112350" custScaleY="110041" custLinFactNeighborX="184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E878D-01CB-4BA9-9420-632264D742F6}" type="presOf" srcId="{240102B3-9312-4ABF-9A31-5D0195B5B378}" destId="{914BAC06-783E-41D3-AEF8-E5022C22D045}" srcOrd="0" destOrd="0" presId="urn:microsoft.com/office/officeart/2005/8/layout/default"/>
    <dgm:cxn modelId="{FC7F4B6B-EAED-4443-BEF6-2655ABD72495}" srcId="{240102B3-9312-4ABF-9A31-5D0195B5B378}" destId="{8D447A09-A647-49C1-BC32-4F11A65E6718}" srcOrd="0" destOrd="0" parTransId="{591FC17B-6380-4201-BFFD-6C42E3A629B9}" sibTransId="{C07AD45B-FD43-4F11-98C0-8FADFCD82577}"/>
    <dgm:cxn modelId="{28E0065E-C15D-473C-AF74-03F0C1BABD53}" type="presOf" srcId="{8D447A09-A647-49C1-BC32-4F11A65E6718}" destId="{54A92534-D298-4CFB-BD8D-5826A656F4C3}" srcOrd="0" destOrd="0" presId="urn:microsoft.com/office/officeart/2005/8/layout/default"/>
    <dgm:cxn modelId="{FA642022-B184-4CB1-8F0D-51C5979AC744}" type="presParOf" srcId="{914BAC06-783E-41D3-AEF8-E5022C22D045}" destId="{54A92534-D298-4CFB-BD8D-5826A656F4C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BB58B3-BD25-463E-8666-4BD8F1130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4B09E-F107-4BBC-94F1-45FEC294A605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E0CD7F0F-CC81-4038-A962-F599FC50AD0D}" type="sibTrans" cxnId="{9E00FDEF-127A-4150-A955-E893B40538F0}">
      <dgm:prSet/>
      <dgm:spPr/>
      <dgm:t>
        <a:bodyPr/>
        <a:lstStyle/>
        <a:p>
          <a:endParaRPr lang="en-US"/>
        </a:p>
      </dgm:t>
    </dgm:pt>
    <dgm:pt modelId="{33503017-7658-4272-B417-76E0CD2DF5E1}" type="parTrans" cxnId="{9E00FDEF-127A-4150-A955-E893B40538F0}">
      <dgm:prSet/>
      <dgm:spPr/>
      <dgm:t>
        <a:bodyPr/>
        <a:lstStyle/>
        <a:p>
          <a:endParaRPr lang="en-US"/>
        </a:p>
      </dgm:t>
    </dgm:pt>
    <dgm:pt modelId="{7E589F0A-95CB-40C7-AABF-3158EA45C30B}" type="pres">
      <dgm:prSet presAssocID="{DCBB58B3-BD25-463E-8666-4BD8F1130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557BD-3D91-44CE-B4C4-C8E782B94341}" type="pres">
      <dgm:prSet presAssocID="{EF64B09E-F107-4BBC-94F1-45FEC294A605}" presName="node" presStyleLbl="node1" presStyleIdx="0" presStyleCnt="1" custScaleX="264182" custScaleY="239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C1137-E1AE-46ED-9D8D-0DCA0C049912}" type="presOf" srcId="{DCBB58B3-BD25-463E-8666-4BD8F11300AF}" destId="{7E589F0A-95CB-40C7-AABF-3158EA45C30B}" srcOrd="0" destOrd="0" presId="urn:microsoft.com/office/officeart/2005/8/layout/default"/>
    <dgm:cxn modelId="{9E00FDEF-127A-4150-A955-E893B40538F0}" srcId="{DCBB58B3-BD25-463E-8666-4BD8F11300AF}" destId="{EF64B09E-F107-4BBC-94F1-45FEC294A605}" srcOrd="0" destOrd="0" parTransId="{33503017-7658-4272-B417-76E0CD2DF5E1}" sibTransId="{E0CD7F0F-CC81-4038-A962-F599FC50AD0D}"/>
    <dgm:cxn modelId="{1D14F3DA-C0D0-4076-A23E-7635404CB5FC}" type="presOf" srcId="{EF64B09E-F107-4BBC-94F1-45FEC294A605}" destId="{80F557BD-3D91-44CE-B4C4-C8E782B94341}" srcOrd="0" destOrd="0" presId="urn:microsoft.com/office/officeart/2005/8/layout/default"/>
    <dgm:cxn modelId="{AE2B7EE1-B8CC-439F-A481-1D47F3CD5AC2}" type="presParOf" srcId="{7E589F0A-95CB-40C7-AABF-3158EA45C30B}" destId="{80F557BD-3D91-44CE-B4C4-C8E782B9434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CA2DDA-5D97-4666-A5BF-C0A4F14523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0C2D8-B800-42E5-8C0B-ECCAE1E858C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/>
            <a:t>কী</a:t>
          </a:r>
          <a:endParaRPr lang="en-US" dirty="0"/>
        </a:p>
      </dgm:t>
    </dgm:pt>
    <dgm:pt modelId="{6656AD5E-18E7-43B0-9377-3C4ECCB3FA38}" type="parTrans" cxnId="{E7BD0469-EBE6-4B7A-A054-B05E80E7348D}">
      <dgm:prSet/>
      <dgm:spPr/>
      <dgm:t>
        <a:bodyPr/>
        <a:lstStyle/>
        <a:p>
          <a:endParaRPr lang="en-US"/>
        </a:p>
      </dgm:t>
    </dgm:pt>
    <dgm:pt modelId="{7D6C4226-5926-4772-B6C2-B62F08130168}" type="sibTrans" cxnId="{E7BD0469-EBE6-4B7A-A054-B05E80E7348D}">
      <dgm:prSet/>
      <dgm:spPr/>
      <dgm:t>
        <a:bodyPr/>
        <a:lstStyle/>
        <a:p>
          <a:endParaRPr lang="en-US"/>
        </a:p>
      </dgm:t>
    </dgm:pt>
    <dgm:pt modelId="{B9AD8464-0DC6-4A58-8523-FB3B58332094}" type="pres">
      <dgm:prSet presAssocID="{4BCA2DDA-5D97-4666-A5BF-C0A4F14523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969AA-1C8F-42E6-A1D0-6090949F5E3C}" type="pres">
      <dgm:prSet presAssocID="{B7E0C2D8-B800-42E5-8C0B-ECCAE1E858CC}" presName="node" presStyleLbl="node1" presStyleIdx="0" presStyleCnt="1" custScaleX="430252" custScaleY="390933" custLinFactNeighborX="2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D0469-EBE6-4B7A-A054-B05E80E7348D}" srcId="{4BCA2DDA-5D97-4666-A5BF-C0A4F1452358}" destId="{B7E0C2D8-B800-42E5-8C0B-ECCAE1E858CC}" srcOrd="0" destOrd="0" parTransId="{6656AD5E-18E7-43B0-9377-3C4ECCB3FA38}" sibTransId="{7D6C4226-5926-4772-B6C2-B62F08130168}"/>
    <dgm:cxn modelId="{61DFD9D9-717A-4337-85F5-137215820C1A}" type="presOf" srcId="{B7E0C2D8-B800-42E5-8C0B-ECCAE1E858CC}" destId="{D5A969AA-1C8F-42E6-A1D0-6090949F5E3C}" srcOrd="0" destOrd="0" presId="urn:microsoft.com/office/officeart/2005/8/layout/default"/>
    <dgm:cxn modelId="{ADB63798-DB63-44C9-92F0-2F45E7220C45}" type="presOf" srcId="{4BCA2DDA-5D97-4666-A5BF-C0A4F1452358}" destId="{B9AD8464-0DC6-4A58-8523-FB3B58332094}" srcOrd="0" destOrd="0" presId="urn:microsoft.com/office/officeart/2005/8/layout/default"/>
    <dgm:cxn modelId="{AACABFAB-4C1C-46AA-AA9B-4CC8F983BFE6}" type="presParOf" srcId="{B9AD8464-0DC6-4A58-8523-FB3B58332094}" destId="{D5A969AA-1C8F-42E6-A1D0-6090949F5E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5E5F3E-195D-4F89-BBC9-206178B9F2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20B72F-CB76-44C2-8A9B-58971B180D9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০৫ জন করে দলে ভাগ করে কর।</a:t>
          </a:r>
        </a:p>
        <a:p>
          <a:pPr algn="l"/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*কীভাবে চাকরির আবেদন করতে হয়? তা বর্ণনা কর।(ক+গ)দল</a:t>
          </a:r>
        </a:p>
        <a:p>
          <a:pPr algn="l"/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*</a:t>
          </a:r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চাকরি ক্ষেত্রে কী কী সুনিদিষ্ট নিয়ম-কানুন বিজ্ঞাপনে উল্লেখ থাকে তা আলোচনার মাধ্যমে খুঁজে বের করে লিপিবদ্ধ কর (খ+ঘ) দল।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82B2BC-0036-46C3-BED6-413F42ECA899}" type="parTrans" cxnId="{E1E4299A-2F7C-406D-A15D-8E66851172B4}">
      <dgm:prSet/>
      <dgm:spPr/>
      <dgm:t>
        <a:bodyPr/>
        <a:lstStyle/>
        <a:p>
          <a:endParaRPr lang="en-US"/>
        </a:p>
      </dgm:t>
    </dgm:pt>
    <dgm:pt modelId="{455366BA-CBEC-40CF-9358-8357ACAA00EC}" type="sibTrans" cxnId="{E1E4299A-2F7C-406D-A15D-8E66851172B4}">
      <dgm:prSet/>
      <dgm:spPr/>
      <dgm:t>
        <a:bodyPr/>
        <a:lstStyle/>
        <a:p>
          <a:endParaRPr lang="en-US"/>
        </a:p>
      </dgm:t>
    </dgm:pt>
    <dgm:pt modelId="{A0A792CB-E032-4D8B-9255-6D94C070F0F2}" type="pres">
      <dgm:prSet presAssocID="{8E5E5F3E-195D-4F89-BBC9-206178B9F2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0F58B-98AC-4EB0-9DF4-5A9D5EDA8E08}" type="pres">
      <dgm:prSet presAssocID="{8920B72F-CB76-44C2-8A9B-58971B180D90}" presName="node" presStyleLbl="node1" presStyleIdx="0" presStyleCnt="1" custScaleX="234325" custScaleY="220434" custLinFactNeighborY="-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0EE3-6D72-4D2C-BB4A-F749F40591B1}" type="presOf" srcId="{8920B72F-CB76-44C2-8A9B-58971B180D90}" destId="{9080F58B-98AC-4EB0-9DF4-5A9D5EDA8E08}" srcOrd="0" destOrd="0" presId="urn:microsoft.com/office/officeart/2005/8/layout/default"/>
    <dgm:cxn modelId="{E1E4299A-2F7C-406D-A15D-8E66851172B4}" srcId="{8E5E5F3E-195D-4F89-BBC9-206178B9F2B8}" destId="{8920B72F-CB76-44C2-8A9B-58971B180D90}" srcOrd="0" destOrd="0" parTransId="{FC82B2BC-0036-46C3-BED6-413F42ECA899}" sibTransId="{455366BA-CBEC-40CF-9358-8357ACAA00EC}"/>
    <dgm:cxn modelId="{E0AC03F5-90CA-4D23-B822-B1B74FE3AC8B}" type="presOf" srcId="{8E5E5F3E-195D-4F89-BBC9-206178B9F2B8}" destId="{A0A792CB-E032-4D8B-9255-6D94C070F0F2}" srcOrd="0" destOrd="0" presId="urn:microsoft.com/office/officeart/2005/8/layout/default"/>
    <dgm:cxn modelId="{A9007095-CCE6-4A24-BE65-1341D6CF7AA3}" type="presParOf" srcId="{A0A792CB-E032-4D8B-9255-6D94C070F0F2}" destId="{9080F58B-98AC-4EB0-9DF4-5A9D5EDA8E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AA857D-B8AA-4CA7-A26D-9A3FB4D0A67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17F68-4D82-41C7-9991-C4E4D0906C9A}" type="pres">
      <dgm:prSet presAssocID="{ECAA857D-B8AA-4CA7-A26D-9A3FB4D0A67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A8440-6B5B-4DEC-B808-0B5B9682D22B}" type="presOf" srcId="{ECAA857D-B8AA-4CA7-A26D-9A3FB4D0A679}" destId="{27F17F68-4D82-41C7-9991-C4E4D0906C9A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4BB6D-364C-406C-A3B3-94B13D8078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6FE56-98A7-4A43-AFDC-E4F1E48445EF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C8928523-2036-47C1-BCCF-24C0D2346A9A}" type="parTrans" cxnId="{E1B66966-66F8-41D0-A0AB-B06A8AEA13EA}">
      <dgm:prSet/>
      <dgm:spPr/>
      <dgm:t>
        <a:bodyPr/>
        <a:lstStyle/>
        <a:p>
          <a:endParaRPr lang="en-US"/>
        </a:p>
      </dgm:t>
    </dgm:pt>
    <dgm:pt modelId="{1113854B-0B64-4952-AF4A-2B663424E5AD}" type="sibTrans" cxnId="{E1B66966-66F8-41D0-A0AB-B06A8AEA13EA}">
      <dgm:prSet/>
      <dgm:spPr/>
      <dgm:t>
        <a:bodyPr/>
        <a:lstStyle/>
        <a:p>
          <a:endParaRPr lang="en-US"/>
        </a:p>
      </dgm:t>
    </dgm:pt>
    <dgm:pt modelId="{DCBFD74B-D57C-497D-BDC9-11F4A0822EC1}" type="pres">
      <dgm:prSet presAssocID="{B234BB6D-364C-406C-A3B3-94B13D8078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0D519-4010-4705-83F9-C426CDF9E406}" type="pres">
      <dgm:prSet presAssocID="{19B6FE56-98A7-4A43-AFDC-E4F1E48445EF}" presName="node" presStyleLbl="node1" presStyleIdx="0" presStyleCnt="1" custScaleX="114190" custScaleY="111111" custLinFactNeighborX="-152" custLinFactNeighborY="-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C0347-0784-4486-B5B3-87B63DE431E3}" type="presOf" srcId="{B234BB6D-364C-406C-A3B3-94B13D80786A}" destId="{DCBFD74B-D57C-497D-BDC9-11F4A0822EC1}" srcOrd="0" destOrd="0" presId="urn:microsoft.com/office/officeart/2005/8/layout/default"/>
    <dgm:cxn modelId="{13F30802-E67F-4966-A296-3D2129CAD47A}" type="presOf" srcId="{19B6FE56-98A7-4A43-AFDC-E4F1E48445EF}" destId="{4820D519-4010-4705-83F9-C426CDF9E406}" srcOrd="0" destOrd="0" presId="urn:microsoft.com/office/officeart/2005/8/layout/default"/>
    <dgm:cxn modelId="{E1B66966-66F8-41D0-A0AB-B06A8AEA13EA}" srcId="{B234BB6D-364C-406C-A3B3-94B13D80786A}" destId="{19B6FE56-98A7-4A43-AFDC-E4F1E48445EF}" srcOrd="0" destOrd="0" parTransId="{C8928523-2036-47C1-BCCF-24C0D2346A9A}" sibTransId="{1113854B-0B64-4952-AF4A-2B663424E5AD}"/>
    <dgm:cxn modelId="{3BD6C71D-8302-499A-BC69-8862CF3458D3}" type="presParOf" srcId="{DCBFD74B-D57C-497D-BDC9-11F4A0822EC1}" destId="{4820D519-4010-4705-83F9-C426CDF9E40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9FFBE0-07AE-4973-B404-73E334E52FB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A10B3F8-DABA-4AEA-A1D7-59C207C8ED33}" type="pres">
      <dgm:prSet presAssocID="{9F9FFBE0-07AE-4973-B404-73E334E52FBE}" presName="Name0" presStyleCnt="0">
        <dgm:presLayoutVars>
          <dgm:dir/>
          <dgm:resizeHandles val="exact"/>
        </dgm:presLayoutVars>
      </dgm:prSet>
      <dgm:spPr/>
    </dgm:pt>
  </dgm:ptLst>
  <dgm:cxnLst>
    <dgm:cxn modelId="{23F74ED5-F17B-45A7-865C-E9DBBB2EE3D6}" type="presOf" srcId="{9F9FFBE0-07AE-4973-B404-73E334E52FBE}" destId="{EA10B3F8-DABA-4AEA-A1D7-59C207C8ED3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D3EE13-DACD-4AC9-A75F-D60A209AA5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2ADB6-4349-47A9-A546-E7B5FFDDF27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 কী যোগ্যতা প্রয়োজন?</a:t>
          </a:r>
        </a:p>
        <a:p>
          <a:pPr algn="l"/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 আবেদনের শেষ তারিখ,</a:t>
          </a:r>
        </a:p>
        <a:p>
          <a:pPr algn="l"/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*চাকরি পাওয়ার পর কী কী সুযোগ-সুবিধা প্রদান করা হবে ?</a:t>
          </a:r>
        </a:p>
        <a:p>
          <a:pPr algn="l"/>
          <a:endParaRPr lang="en-US" sz="3600" b="1" dirty="0">
            <a:solidFill>
              <a:schemeClr val="tx1"/>
            </a:solidFill>
          </a:endParaRPr>
        </a:p>
      </dgm:t>
    </dgm:pt>
    <dgm:pt modelId="{E7427093-EAE8-4AB8-BCA8-39F1C315F33E}" type="parTrans" cxnId="{AE04A093-BA02-4975-B653-1C255BC8709A}">
      <dgm:prSet/>
      <dgm:spPr/>
      <dgm:t>
        <a:bodyPr/>
        <a:lstStyle/>
        <a:p>
          <a:endParaRPr lang="en-US"/>
        </a:p>
      </dgm:t>
    </dgm:pt>
    <dgm:pt modelId="{CF195709-3B07-4AFD-8E49-CAA1ACD002FC}" type="sibTrans" cxnId="{AE04A093-BA02-4975-B653-1C255BC8709A}">
      <dgm:prSet/>
      <dgm:spPr/>
      <dgm:t>
        <a:bodyPr/>
        <a:lstStyle/>
        <a:p>
          <a:endParaRPr lang="en-US"/>
        </a:p>
      </dgm:t>
    </dgm:pt>
    <dgm:pt modelId="{F32759BF-CDE1-435E-BD3D-4658A1D0E707}" type="pres">
      <dgm:prSet presAssocID="{A7D3EE13-DACD-4AC9-A75F-D60A209AA5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09E19-67A9-46C5-AF51-CDD249CCE04D}" type="pres">
      <dgm:prSet presAssocID="{1E82ADB6-4349-47A9-A546-E7B5FFDDF27F}" presName="node" presStyleLbl="node1" presStyleIdx="0" presStyleCnt="1" custScaleX="366121" custScaleY="300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1065C-88B9-40D4-AB61-CF8B19B51034}" type="presOf" srcId="{1E82ADB6-4349-47A9-A546-E7B5FFDDF27F}" destId="{6D709E19-67A9-46C5-AF51-CDD249CCE04D}" srcOrd="0" destOrd="0" presId="urn:microsoft.com/office/officeart/2005/8/layout/default"/>
    <dgm:cxn modelId="{5CD1A1E2-EB4D-468D-8A9A-36DE8B00B039}" type="presOf" srcId="{A7D3EE13-DACD-4AC9-A75F-D60A209AA549}" destId="{F32759BF-CDE1-435E-BD3D-4658A1D0E707}" srcOrd="0" destOrd="0" presId="urn:microsoft.com/office/officeart/2005/8/layout/default"/>
    <dgm:cxn modelId="{AE04A093-BA02-4975-B653-1C255BC8709A}" srcId="{A7D3EE13-DACD-4AC9-A75F-D60A209AA549}" destId="{1E82ADB6-4349-47A9-A546-E7B5FFDDF27F}" srcOrd="0" destOrd="0" parTransId="{E7427093-EAE8-4AB8-BCA8-39F1C315F33E}" sibTransId="{CF195709-3B07-4AFD-8E49-CAA1ACD002FC}"/>
    <dgm:cxn modelId="{FEB90645-E421-4D71-BE6D-A9043EC034AE}" type="presParOf" srcId="{F32759BF-CDE1-435E-BD3D-4658A1D0E707}" destId="{6D709E19-67A9-46C5-AF51-CDD249CCE04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A400C8-B113-4E18-8829-62359CC3F3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F5589-EC3A-4F72-8132-10C828780B4F}" type="pres">
      <dgm:prSet presAssocID="{01A400C8-B113-4E18-8829-62359CC3F3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D8DA7-5524-4D51-8A0D-7096AE6DA64F}" type="presOf" srcId="{01A400C8-B113-4E18-8829-62359CC3F3E4}" destId="{1ECF5589-EC3A-4F72-8132-10C828780B4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665F2-0F50-48AE-A405-95E3AA4AEC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E32AA-52D8-437F-92B1-DFEEAB556523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41277BC6-0847-4938-929B-48219F0C060B}" type="parTrans" cxnId="{4A3EC007-8550-4F5E-9D64-8DEC102B6C26}">
      <dgm:prSet/>
      <dgm:spPr/>
      <dgm:t>
        <a:bodyPr/>
        <a:lstStyle/>
        <a:p>
          <a:endParaRPr lang="en-US"/>
        </a:p>
      </dgm:t>
    </dgm:pt>
    <dgm:pt modelId="{6400C07E-5D16-47E8-8A6C-3DBF462B8DC7}" type="sibTrans" cxnId="{4A3EC007-8550-4F5E-9D64-8DEC102B6C26}">
      <dgm:prSet/>
      <dgm:spPr/>
      <dgm:t>
        <a:bodyPr/>
        <a:lstStyle/>
        <a:p>
          <a:endParaRPr lang="en-US"/>
        </a:p>
      </dgm:t>
    </dgm:pt>
    <dgm:pt modelId="{89D8B6B0-5777-49DD-B734-092BE0FEDDCA}" type="pres">
      <dgm:prSet presAssocID="{51E665F2-0F50-48AE-A405-95E3AA4AEC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F18BF-DA46-4D95-B23D-3C19A2CCBD11}" type="pres">
      <dgm:prSet presAssocID="{E1EE32AA-52D8-437F-92B1-DFEEAB556523}" presName="node" presStyleLbl="node1" presStyleIdx="0" presStyleCnt="1" custScaleX="102055" custLinFactNeighborX="-10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EC007-8550-4F5E-9D64-8DEC102B6C26}" srcId="{51E665F2-0F50-48AE-A405-95E3AA4AEC9D}" destId="{E1EE32AA-52D8-437F-92B1-DFEEAB556523}" srcOrd="0" destOrd="0" parTransId="{41277BC6-0847-4938-929B-48219F0C060B}" sibTransId="{6400C07E-5D16-47E8-8A6C-3DBF462B8DC7}"/>
    <dgm:cxn modelId="{056D9933-CFA3-4824-A4AB-19B8AE1A3795}" type="presOf" srcId="{51E665F2-0F50-48AE-A405-95E3AA4AEC9D}" destId="{89D8B6B0-5777-49DD-B734-092BE0FEDDCA}" srcOrd="0" destOrd="0" presId="urn:microsoft.com/office/officeart/2005/8/layout/default"/>
    <dgm:cxn modelId="{252820DE-71F4-446D-BEC2-ABA2E3195DBE}" type="presOf" srcId="{E1EE32AA-52D8-437F-92B1-DFEEAB556523}" destId="{351F18BF-DA46-4D95-B23D-3C19A2CCBD11}" srcOrd="0" destOrd="0" presId="urn:microsoft.com/office/officeart/2005/8/layout/default"/>
    <dgm:cxn modelId="{5F5EE489-439D-4F67-AD08-92E6ED60FF31}" type="presParOf" srcId="{89D8B6B0-5777-49DD-B734-092BE0FEDDCA}" destId="{351F18BF-DA46-4D95-B23D-3C19A2CCBD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5C543-C14B-4062-B25C-FE2377D4F9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5C338-03D4-490A-B256-F61BD99AAAA1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5C35CCBB-B140-468A-B93B-0125B8BEB2D6}" type="parTrans" cxnId="{0152AFAF-AE25-42D5-B0F0-C432E5D47F43}">
      <dgm:prSet/>
      <dgm:spPr/>
      <dgm:t>
        <a:bodyPr/>
        <a:lstStyle/>
        <a:p>
          <a:endParaRPr lang="en-US"/>
        </a:p>
      </dgm:t>
    </dgm:pt>
    <dgm:pt modelId="{80E94DBC-F278-4A5B-9369-3A783B09F42B}" type="sibTrans" cxnId="{0152AFAF-AE25-42D5-B0F0-C432E5D47F43}">
      <dgm:prSet/>
      <dgm:spPr/>
      <dgm:t>
        <a:bodyPr/>
        <a:lstStyle/>
        <a:p>
          <a:endParaRPr lang="en-US"/>
        </a:p>
      </dgm:t>
    </dgm:pt>
    <dgm:pt modelId="{9866101D-7FE7-4948-9F76-15D6A102429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র্মের খোঁজে</a:t>
          </a:r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চাকরির জন্য  প্রয়োজন ব্যাংক ড্রাফট,পে অর্ডার।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4CCC2-DA1E-431A-8E91-47EC376020C9}" type="parTrans" cxnId="{BF7DAC0A-FCBD-41E1-AB0D-68270F66AC95}">
      <dgm:prSet/>
      <dgm:spPr/>
      <dgm:t>
        <a:bodyPr/>
        <a:lstStyle/>
        <a:p>
          <a:endParaRPr lang="en-US"/>
        </a:p>
      </dgm:t>
    </dgm:pt>
    <dgm:pt modelId="{6EBBAFBE-B731-4D64-B568-C5FD6BF7354C}" type="sibTrans" cxnId="{BF7DAC0A-FCBD-41E1-AB0D-68270F66AC95}">
      <dgm:prSet/>
      <dgm:spPr/>
      <dgm:t>
        <a:bodyPr/>
        <a:lstStyle/>
        <a:p>
          <a:endParaRPr lang="en-US"/>
        </a:p>
      </dgm:t>
    </dgm:pt>
    <dgm:pt modelId="{8AFCD7D5-9B99-493E-8F98-E470E35AD033}" type="pres">
      <dgm:prSet presAssocID="{8445C543-C14B-4062-B25C-FE2377D4F9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DCAD3-9B96-4423-BFF2-FF6F0C4BB4AC}" type="pres">
      <dgm:prSet presAssocID="{60B5C338-03D4-490A-B256-F61BD99AAAA1}" presName="node" presStyleLbl="node1" presStyleIdx="0" presStyleCnt="2" custScaleX="443784" custScaleY="30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3C1A-A25A-4618-8EFB-16305BE3BDB7}" type="pres">
      <dgm:prSet presAssocID="{80E94DBC-F278-4A5B-9369-3A783B09F42B}" presName="sibTrans" presStyleCnt="0"/>
      <dgm:spPr/>
    </dgm:pt>
    <dgm:pt modelId="{BB4F4C59-351C-4158-A76B-C3DE3D27949E}" type="pres">
      <dgm:prSet presAssocID="{9866101D-7FE7-4948-9F76-15D6A1024292}" presName="node" presStyleLbl="node1" presStyleIdx="1" presStyleCnt="2" custScaleX="446694" custScaleY="95697" custLinFactNeighborX="-4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D145D-7CA4-4243-9B7B-CB30D9407393}" type="presOf" srcId="{8445C543-C14B-4062-B25C-FE2377D4F9CA}" destId="{8AFCD7D5-9B99-493E-8F98-E470E35AD033}" srcOrd="0" destOrd="0" presId="urn:microsoft.com/office/officeart/2005/8/layout/default"/>
    <dgm:cxn modelId="{0152AFAF-AE25-42D5-B0F0-C432E5D47F43}" srcId="{8445C543-C14B-4062-B25C-FE2377D4F9CA}" destId="{60B5C338-03D4-490A-B256-F61BD99AAAA1}" srcOrd="0" destOrd="0" parTransId="{5C35CCBB-B140-468A-B93B-0125B8BEB2D6}" sibTransId="{80E94DBC-F278-4A5B-9369-3A783B09F42B}"/>
    <dgm:cxn modelId="{BF7DAC0A-FCBD-41E1-AB0D-68270F66AC95}" srcId="{8445C543-C14B-4062-B25C-FE2377D4F9CA}" destId="{9866101D-7FE7-4948-9F76-15D6A1024292}" srcOrd="1" destOrd="0" parTransId="{F0B4CCC2-DA1E-431A-8E91-47EC376020C9}" sibTransId="{6EBBAFBE-B731-4D64-B568-C5FD6BF7354C}"/>
    <dgm:cxn modelId="{748756EA-0589-41E6-8E47-F6C98E6F9C40}" type="presOf" srcId="{60B5C338-03D4-490A-B256-F61BD99AAAA1}" destId="{8FBDCAD3-9B96-4423-BFF2-FF6F0C4BB4AC}" srcOrd="0" destOrd="0" presId="urn:microsoft.com/office/officeart/2005/8/layout/default"/>
    <dgm:cxn modelId="{AD18C5FA-AA64-4155-AE7F-284524B4BCD2}" type="presOf" srcId="{9866101D-7FE7-4948-9F76-15D6A1024292}" destId="{BB4F4C59-351C-4158-A76B-C3DE3D27949E}" srcOrd="0" destOrd="0" presId="urn:microsoft.com/office/officeart/2005/8/layout/default"/>
    <dgm:cxn modelId="{3FBAE5C4-5BBF-439D-8078-A2FAAD40F128}" type="presParOf" srcId="{8AFCD7D5-9B99-493E-8F98-E470E35AD033}" destId="{8FBDCAD3-9B96-4423-BFF2-FF6F0C4BB4AC}" srcOrd="0" destOrd="0" presId="urn:microsoft.com/office/officeart/2005/8/layout/default"/>
    <dgm:cxn modelId="{FFA17B4A-7F43-438E-AF26-59B8A2D2AEA8}" type="presParOf" srcId="{8AFCD7D5-9B99-493E-8F98-E470E35AD033}" destId="{320D3C1A-A25A-4618-8EFB-16305BE3BDB7}" srcOrd="1" destOrd="0" presId="urn:microsoft.com/office/officeart/2005/8/layout/default"/>
    <dgm:cxn modelId="{56A17199-3F95-4983-9A05-45E5208289B8}" type="presParOf" srcId="{8AFCD7D5-9B99-493E-8F98-E470E35AD033}" destId="{BB4F4C59-351C-4158-A76B-C3DE3D27949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5ECEB1-EF19-451B-8595-896BC151EB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59F3D-642D-46D8-B686-9A477E824312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3E1DD382-8A87-4A90-97F1-F946A9FF4678}" type="parTrans" cxnId="{DF2C0F26-6D34-46E5-A7C9-57B892AADF0D}">
      <dgm:prSet/>
      <dgm:spPr/>
      <dgm:t>
        <a:bodyPr/>
        <a:lstStyle/>
        <a:p>
          <a:endParaRPr lang="en-US"/>
        </a:p>
      </dgm:t>
    </dgm:pt>
    <dgm:pt modelId="{C8624A9F-D574-4641-94C0-AF201F01778B}" type="sibTrans" cxnId="{DF2C0F26-6D34-46E5-A7C9-57B892AADF0D}">
      <dgm:prSet/>
      <dgm:spPr/>
      <dgm:t>
        <a:bodyPr/>
        <a:lstStyle/>
        <a:p>
          <a:endParaRPr lang="en-US"/>
        </a:p>
      </dgm:t>
    </dgm:pt>
    <dgm:pt modelId="{8AE9490F-6C43-456D-B0F2-03CD7021D5BE}" type="pres">
      <dgm:prSet presAssocID="{3F5ECEB1-EF19-451B-8595-896BC151EB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4D965-ED25-4920-9202-B8A3A0CC5A41}" type="pres">
      <dgm:prSet presAssocID="{ABA59F3D-642D-46D8-B686-9A477E824312}" presName="node" presStyleLbl="node1" presStyleIdx="0" presStyleCnt="1" custScaleX="220044" custScaleY="217432" custLinFactNeighborX="-1839" custLinFactNeighborY="-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C0F26-6D34-46E5-A7C9-57B892AADF0D}" srcId="{3F5ECEB1-EF19-451B-8595-896BC151EBFC}" destId="{ABA59F3D-642D-46D8-B686-9A477E824312}" srcOrd="0" destOrd="0" parTransId="{3E1DD382-8A87-4A90-97F1-F946A9FF4678}" sibTransId="{C8624A9F-D574-4641-94C0-AF201F01778B}"/>
    <dgm:cxn modelId="{99591C51-6829-42DA-AA2C-F90D196FE19F}" type="presOf" srcId="{ABA59F3D-642D-46D8-B686-9A477E824312}" destId="{E714D965-ED25-4920-9202-B8A3A0CC5A41}" srcOrd="0" destOrd="0" presId="urn:microsoft.com/office/officeart/2005/8/layout/default"/>
    <dgm:cxn modelId="{FFBBC614-0EF1-46BE-9705-545213243796}" type="presOf" srcId="{3F5ECEB1-EF19-451B-8595-896BC151EBFC}" destId="{8AE9490F-6C43-456D-B0F2-03CD7021D5BE}" srcOrd="0" destOrd="0" presId="urn:microsoft.com/office/officeart/2005/8/layout/default"/>
    <dgm:cxn modelId="{287E36CD-E44D-4F0A-BB10-2040A6E635F2}" type="presParOf" srcId="{8AE9490F-6C43-456D-B0F2-03CD7021D5BE}" destId="{E714D965-ED25-4920-9202-B8A3A0CC5A4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E46CD-79D2-406B-AEBF-28ADB8FB1F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7839D-288C-4035-BE28-1826A723C54E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276CB616-666B-41FC-AEAE-C1CBB09D5DFD}" type="parTrans" cxnId="{59E4B297-69B3-41AB-A98E-0FF26E719269}">
      <dgm:prSet/>
      <dgm:spPr/>
      <dgm:t>
        <a:bodyPr/>
        <a:lstStyle/>
        <a:p>
          <a:endParaRPr lang="en-US"/>
        </a:p>
      </dgm:t>
    </dgm:pt>
    <dgm:pt modelId="{2E27491B-91D2-4905-8781-8E4225B37072}" type="sibTrans" cxnId="{59E4B297-69B3-41AB-A98E-0FF26E719269}">
      <dgm:prSet/>
      <dgm:spPr/>
      <dgm:t>
        <a:bodyPr/>
        <a:lstStyle/>
        <a:p>
          <a:endParaRPr lang="en-US"/>
        </a:p>
      </dgm:t>
    </dgm:pt>
    <dgm:pt modelId="{E3F27900-6253-4F08-B0A4-D5CBC2A8C50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একাগ্রতা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CAA188-56C9-4E02-AFE8-9825B8E9EFE9}" type="parTrans" cxnId="{041CE736-98A6-4BCE-8AA5-1C347FB421A0}">
      <dgm:prSet/>
      <dgm:spPr/>
      <dgm:t>
        <a:bodyPr/>
        <a:lstStyle/>
        <a:p>
          <a:endParaRPr lang="en-US"/>
        </a:p>
      </dgm:t>
    </dgm:pt>
    <dgm:pt modelId="{6B3D13FD-441E-4C0E-A467-0D409F6EE104}" type="sibTrans" cxnId="{041CE736-98A6-4BCE-8AA5-1C347FB421A0}">
      <dgm:prSet/>
      <dgm:spPr/>
      <dgm:t>
        <a:bodyPr/>
        <a:lstStyle/>
        <a:p>
          <a:endParaRPr lang="en-US"/>
        </a:p>
      </dgm:t>
    </dgm:pt>
    <dgm:pt modelId="{22C2D9EC-149A-4F7D-8C19-F3479266F18B}" type="pres">
      <dgm:prSet presAssocID="{58AE46CD-79D2-406B-AEBF-28ADB8FB1F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A678C-FA20-4A34-91BA-C6744F3D8864}" type="pres">
      <dgm:prSet presAssocID="{5067839D-288C-4035-BE28-1826A723C54E}" presName="node" presStyleLbl="node1" presStyleIdx="0" presStyleCnt="2" custScaleX="591053" custScaleY="408610" custLinFactNeighborX="3447" custLinFactNeighborY="-36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769C5-5B5C-475A-840F-93D7F8D09172}" type="pres">
      <dgm:prSet presAssocID="{2E27491B-91D2-4905-8781-8E4225B37072}" presName="sibTrans" presStyleCnt="0"/>
      <dgm:spPr/>
    </dgm:pt>
    <dgm:pt modelId="{F8A37E0F-0E24-4E4F-A5DC-74278040F5B5}" type="pres">
      <dgm:prSet presAssocID="{E3F27900-6253-4F08-B0A4-D5CBC2A8C506}" presName="node" presStyleLbl="node1" presStyleIdx="1" presStyleCnt="2" custScaleX="591053" custLinFactX="-38761" custLinFactY="3215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D8BB9-44D1-4D70-8631-6B6F4A22FE8E}" type="presOf" srcId="{E3F27900-6253-4F08-B0A4-D5CBC2A8C506}" destId="{F8A37E0F-0E24-4E4F-A5DC-74278040F5B5}" srcOrd="0" destOrd="0" presId="urn:microsoft.com/office/officeart/2005/8/layout/default"/>
    <dgm:cxn modelId="{59E4B297-69B3-41AB-A98E-0FF26E719269}" srcId="{58AE46CD-79D2-406B-AEBF-28ADB8FB1F91}" destId="{5067839D-288C-4035-BE28-1826A723C54E}" srcOrd="0" destOrd="0" parTransId="{276CB616-666B-41FC-AEAE-C1CBB09D5DFD}" sibTransId="{2E27491B-91D2-4905-8781-8E4225B37072}"/>
    <dgm:cxn modelId="{1F771760-8FA4-4E58-9E50-83C6D5361501}" type="presOf" srcId="{58AE46CD-79D2-406B-AEBF-28ADB8FB1F91}" destId="{22C2D9EC-149A-4F7D-8C19-F3479266F18B}" srcOrd="0" destOrd="0" presId="urn:microsoft.com/office/officeart/2005/8/layout/default"/>
    <dgm:cxn modelId="{041CE736-98A6-4BCE-8AA5-1C347FB421A0}" srcId="{58AE46CD-79D2-406B-AEBF-28ADB8FB1F91}" destId="{E3F27900-6253-4F08-B0A4-D5CBC2A8C506}" srcOrd="1" destOrd="0" parTransId="{1CCAA188-56C9-4E02-AFE8-9825B8E9EFE9}" sibTransId="{6B3D13FD-441E-4C0E-A467-0D409F6EE104}"/>
    <dgm:cxn modelId="{09828AB1-092D-42CB-A712-63749F189099}" type="presOf" srcId="{5067839D-288C-4035-BE28-1826A723C54E}" destId="{530A678C-FA20-4A34-91BA-C6744F3D8864}" srcOrd="0" destOrd="0" presId="urn:microsoft.com/office/officeart/2005/8/layout/default"/>
    <dgm:cxn modelId="{84C62262-3DCB-4804-AA23-1EE175A6259E}" type="presParOf" srcId="{22C2D9EC-149A-4F7D-8C19-F3479266F18B}" destId="{530A678C-FA20-4A34-91BA-C6744F3D8864}" srcOrd="0" destOrd="0" presId="urn:microsoft.com/office/officeart/2005/8/layout/default"/>
    <dgm:cxn modelId="{573B7CC8-D82D-4F29-8F00-2295EE9DBCB0}" type="presParOf" srcId="{22C2D9EC-149A-4F7D-8C19-F3479266F18B}" destId="{958769C5-5B5C-475A-840F-93D7F8D09172}" srcOrd="1" destOrd="0" presId="urn:microsoft.com/office/officeart/2005/8/layout/default"/>
    <dgm:cxn modelId="{A42E432B-7A9B-44CB-8DEA-E6E6B99884A3}" type="presParOf" srcId="{22C2D9EC-149A-4F7D-8C19-F3479266F18B}" destId="{F8A37E0F-0E24-4E4F-A5DC-74278040F5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E2EF24-CBDC-41A6-AF87-A6BE81DBB3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FFE1C-1C19-427A-8DC1-45E052A5D5EA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715C97C6-1664-4F04-B4EE-C647384EF7AE}" type="parTrans" cxnId="{9757BA2A-1C81-49DC-81EE-BCD3641A3839}">
      <dgm:prSet/>
      <dgm:spPr/>
      <dgm:t>
        <a:bodyPr/>
        <a:lstStyle/>
        <a:p>
          <a:endParaRPr lang="en-US"/>
        </a:p>
      </dgm:t>
    </dgm:pt>
    <dgm:pt modelId="{F690752A-579F-47FC-8D19-4097F8D5E304}" type="sibTrans" cxnId="{9757BA2A-1C81-49DC-81EE-BCD3641A3839}">
      <dgm:prSet/>
      <dgm:spPr/>
      <dgm:t>
        <a:bodyPr/>
        <a:lstStyle/>
        <a:p>
          <a:endParaRPr lang="en-US"/>
        </a:p>
      </dgm:t>
    </dgm:pt>
    <dgm:pt modelId="{30612AC4-F761-489F-B924-452D3FC7D51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bn-BD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খোঁজলে চাকরি পাওয়া যায়, নাকরলে মানসিক বিপর্যয় দেখা যায়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3B14E-3643-4EB5-A68D-237246330CEA}" type="parTrans" cxnId="{E89070FC-F49E-42D4-A6D7-4C6F4B989377}">
      <dgm:prSet/>
      <dgm:spPr/>
      <dgm:t>
        <a:bodyPr/>
        <a:lstStyle/>
        <a:p>
          <a:endParaRPr lang="en-US"/>
        </a:p>
      </dgm:t>
    </dgm:pt>
    <dgm:pt modelId="{A00E6EC1-69AE-4EFF-A9D9-A64F0E04F89B}" type="sibTrans" cxnId="{E89070FC-F49E-42D4-A6D7-4C6F4B989377}">
      <dgm:prSet/>
      <dgm:spPr/>
      <dgm:t>
        <a:bodyPr/>
        <a:lstStyle/>
        <a:p>
          <a:endParaRPr lang="en-US"/>
        </a:p>
      </dgm:t>
    </dgm:pt>
    <dgm:pt modelId="{8AC6D1C6-37B7-4BF8-8AEA-5568C64412B4}" type="pres">
      <dgm:prSet presAssocID="{3AE2EF24-CBDC-41A6-AF87-A6BE81DBB3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C3FEE-13E0-4922-89CC-88445CAED675}" type="pres">
      <dgm:prSet presAssocID="{A36FFE1C-1C19-427A-8DC1-45E052A5D5EA}" presName="node" presStyleLbl="node1" presStyleIdx="0" presStyleCnt="2" custScaleX="235400" custScaleY="172720" custLinFactNeighborX="11277" custLinFactNeighborY="-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8E0A6-2B18-42BD-8AF7-E6203F07522C}" type="pres">
      <dgm:prSet presAssocID="{F690752A-579F-47FC-8D19-4097F8D5E304}" presName="sibTrans" presStyleCnt="0"/>
      <dgm:spPr/>
    </dgm:pt>
    <dgm:pt modelId="{8B6CDAC2-8589-4718-AED8-15B6F12A4D72}" type="pres">
      <dgm:prSet presAssocID="{30612AC4-F761-489F-B924-452D3FC7D51C}" presName="node" presStyleLbl="node1" presStyleIdx="1" presStyleCnt="2" custScaleX="231044" custScaleY="40540" custLinFactNeighborX="8404" custLinFactNeighborY="-8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12304-4383-4CF1-934C-164D05ABABDE}" type="presOf" srcId="{A36FFE1C-1C19-427A-8DC1-45E052A5D5EA}" destId="{124C3FEE-13E0-4922-89CC-88445CAED675}" srcOrd="0" destOrd="0" presId="urn:microsoft.com/office/officeart/2005/8/layout/default"/>
    <dgm:cxn modelId="{E89070FC-F49E-42D4-A6D7-4C6F4B989377}" srcId="{3AE2EF24-CBDC-41A6-AF87-A6BE81DBB36D}" destId="{30612AC4-F761-489F-B924-452D3FC7D51C}" srcOrd="1" destOrd="0" parTransId="{0DE3B14E-3643-4EB5-A68D-237246330CEA}" sibTransId="{A00E6EC1-69AE-4EFF-A9D9-A64F0E04F89B}"/>
    <dgm:cxn modelId="{18755872-B9B3-4A53-B6EB-C747651BD8B2}" type="presOf" srcId="{3AE2EF24-CBDC-41A6-AF87-A6BE81DBB36D}" destId="{8AC6D1C6-37B7-4BF8-8AEA-5568C64412B4}" srcOrd="0" destOrd="0" presId="urn:microsoft.com/office/officeart/2005/8/layout/default"/>
    <dgm:cxn modelId="{BDE5E762-71E2-4638-AE8F-F956BD8244FA}" type="presOf" srcId="{30612AC4-F761-489F-B924-452D3FC7D51C}" destId="{8B6CDAC2-8589-4718-AED8-15B6F12A4D72}" srcOrd="0" destOrd="0" presId="urn:microsoft.com/office/officeart/2005/8/layout/default"/>
    <dgm:cxn modelId="{9757BA2A-1C81-49DC-81EE-BCD3641A3839}" srcId="{3AE2EF24-CBDC-41A6-AF87-A6BE81DBB36D}" destId="{A36FFE1C-1C19-427A-8DC1-45E052A5D5EA}" srcOrd="0" destOrd="0" parTransId="{715C97C6-1664-4F04-B4EE-C647384EF7AE}" sibTransId="{F690752A-579F-47FC-8D19-4097F8D5E304}"/>
    <dgm:cxn modelId="{4370CDF0-34B8-4895-A736-D94A48D5C8D0}" type="presParOf" srcId="{8AC6D1C6-37B7-4BF8-8AEA-5568C64412B4}" destId="{124C3FEE-13E0-4922-89CC-88445CAED675}" srcOrd="0" destOrd="0" presId="urn:microsoft.com/office/officeart/2005/8/layout/default"/>
    <dgm:cxn modelId="{3E9EA796-B133-45E7-B366-B2A458FE1455}" type="presParOf" srcId="{8AC6D1C6-37B7-4BF8-8AEA-5568C64412B4}" destId="{BF48E0A6-2B18-42BD-8AF7-E6203F07522C}" srcOrd="1" destOrd="0" presId="urn:microsoft.com/office/officeart/2005/8/layout/default"/>
    <dgm:cxn modelId="{80611757-DF17-4D07-BB2F-706A491D39CB}" type="presParOf" srcId="{8AC6D1C6-37B7-4BF8-8AEA-5568C64412B4}" destId="{8B6CDAC2-8589-4718-AED8-15B6F12A4D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216606-A7F6-45D8-91DF-49DC6A35AEC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B5975-8913-450E-A8C3-16F99C2C8F93}" type="pres">
      <dgm:prSet presAssocID="{28216606-A7F6-45D8-91DF-49DC6A35AEC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2D87E-1961-46D9-8EA7-9034C557E6DC}" type="presOf" srcId="{28216606-A7F6-45D8-91DF-49DC6A35AEC2}" destId="{6AFB5975-8913-450E-A8C3-16F99C2C8F93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EAF46-B900-4EE8-91D8-869CA88CE5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79DC6-EC63-4FEB-94FD-47E9C4D75E5C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1D6DFC04-F54B-4FDB-9620-E687914B2851}" type="parTrans" cxnId="{DDFAFEED-35E7-4847-A158-1DF5013A21B5}">
      <dgm:prSet/>
      <dgm:spPr/>
      <dgm:t>
        <a:bodyPr/>
        <a:lstStyle/>
        <a:p>
          <a:endParaRPr lang="en-US"/>
        </a:p>
      </dgm:t>
    </dgm:pt>
    <dgm:pt modelId="{F4876F5C-1300-450D-B675-7EB1B134E9A7}" type="sibTrans" cxnId="{DDFAFEED-35E7-4847-A158-1DF5013A21B5}">
      <dgm:prSet/>
      <dgm:spPr/>
      <dgm:t>
        <a:bodyPr/>
        <a:lstStyle/>
        <a:p>
          <a:endParaRPr lang="en-US"/>
        </a:p>
      </dgm:t>
    </dgm:pt>
    <dgm:pt modelId="{8D4B296E-DF9F-4D72-9012-9F161CC1E027}" type="pres">
      <dgm:prSet presAssocID="{0E0EAF46-B900-4EE8-91D8-869CA88CE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DC45F-6E60-4C5B-A7CE-A168BB754F62}" type="pres">
      <dgm:prSet presAssocID="{52179DC6-EC63-4FEB-94FD-47E9C4D75E5C}" presName="node" presStyleLbl="node1" presStyleIdx="0" presStyleCnt="1" custScaleX="108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AFEED-35E7-4847-A158-1DF5013A21B5}" srcId="{0E0EAF46-B900-4EE8-91D8-869CA88CE573}" destId="{52179DC6-EC63-4FEB-94FD-47E9C4D75E5C}" srcOrd="0" destOrd="0" parTransId="{1D6DFC04-F54B-4FDB-9620-E687914B2851}" sibTransId="{F4876F5C-1300-450D-B675-7EB1B134E9A7}"/>
    <dgm:cxn modelId="{E23B4FEF-B06C-4923-84CA-D2B604699AC8}" type="presOf" srcId="{0E0EAF46-B900-4EE8-91D8-869CA88CE573}" destId="{8D4B296E-DF9F-4D72-9012-9F161CC1E027}" srcOrd="0" destOrd="0" presId="urn:microsoft.com/office/officeart/2005/8/layout/default"/>
    <dgm:cxn modelId="{61AF58B3-09A3-4A9D-8B8E-AE58700243DB}" type="presOf" srcId="{52179DC6-EC63-4FEB-94FD-47E9C4D75E5C}" destId="{425DC45F-6E60-4C5B-A7CE-A168BB754F62}" srcOrd="0" destOrd="0" presId="urn:microsoft.com/office/officeart/2005/8/layout/default"/>
    <dgm:cxn modelId="{8E2EB5F8-FE08-411B-A9B1-A49993757F30}" type="presParOf" srcId="{8D4B296E-DF9F-4D72-9012-9F161CC1E027}" destId="{425DC45F-6E60-4C5B-A7CE-A168BB754F6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F06144-500D-4C6A-B801-28F4D2B1EF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61B4C-13B2-4240-BF8D-86DC50A50523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C07763AF-6EB6-488C-96E6-4FF963BE5248}" type="parTrans" cxnId="{3616A126-7C84-43FD-9B4F-901AB9C97E74}">
      <dgm:prSet/>
      <dgm:spPr/>
      <dgm:t>
        <a:bodyPr/>
        <a:lstStyle/>
        <a:p>
          <a:endParaRPr lang="en-US"/>
        </a:p>
      </dgm:t>
    </dgm:pt>
    <dgm:pt modelId="{357B8C9C-000C-40B3-9B25-CF1E97864D47}" type="sibTrans" cxnId="{3616A126-7C84-43FD-9B4F-901AB9C97E74}">
      <dgm:prSet/>
      <dgm:spPr/>
      <dgm:t>
        <a:bodyPr/>
        <a:lstStyle/>
        <a:p>
          <a:endParaRPr lang="en-US"/>
        </a:p>
      </dgm:t>
    </dgm:pt>
    <dgm:pt modelId="{EB72C0F9-E82F-415E-A0D8-8FE29B3B0009}" type="pres">
      <dgm:prSet presAssocID="{BDF06144-500D-4C6A-B801-28F4D2B1EF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077D4-6E6B-4783-8DA2-6B9D7B5314D2}" type="pres">
      <dgm:prSet presAssocID="{9F061B4C-13B2-4240-BF8D-86DC50A50523}" presName="node" presStyleLbl="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35035-BD90-4E36-BCEB-CEC545A05A6D}" type="presOf" srcId="{BDF06144-500D-4C6A-B801-28F4D2B1EFA4}" destId="{EB72C0F9-E82F-415E-A0D8-8FE29B3B0009}" srcOrd="0" destOrd="0" presId="urn:microsoft.com/office/officeart/2005/8/layout/default"/>
    <dgm:cxn modelId="{3616A126-7C84-43FD-9B4F-901AB9C97E74}" srcId="{BDF06144-500D-4C6A-B801-28F4D2B1EFA4}" destId="{9F061B4C-13B2-4240-BF8D-86DC50A50523}" srcOrd="0" destOrd="0" parTransId="{C07763AF-6EB6-488C-96E6-4FF963BE5248}" sibTransId="{357B8C9C-000C-40B3-9B25-CF1E97864D47}"/>
    <dgm:cxn modelId="{120FCB1C-5B34-4177-AEAF-8CA0BFD7EE91}" type="presOf" srcId="{9F061B4C-13B2-4240-BF8D-86DC50A50523}" destId="{253077D4-6E6B-4783-8DA2-6B9D7B5314D2}" srcOrd="0" destOrd="0" presId="urn:microsoft.com/office/officeart/2005/8/layout/default"/>
    <dgm:cxn modelId="{ADC22D3D-1A43-4794-B063-33548CE13269}" type="presParOf" srcId="{EB72C0F9-E82F-415E-A0D8-8FE29B3B0009}" destId="{253077D4-6E6B-4783-8DA2-6B9D7B5314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4B1A-5EBE-4D1B-A6D6-C404024DCFFE}">
      <dsp:nvSpPr>
        <dsp:cNvPr id="0" name=""/>
        <dsp:cNvSpPr/>
      </dsp:nvSpPr>
      <dsp:spPr>
        <a:xfrm>
          <a:off x="0" y="20058"/>
          <a:ext cx="12259507" cy="6837941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আলহাজ্ব হানেফ আলী দাখিল মাদরাসা                                  ক্যারয়ার শিক্ষা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ডাকঃ দিঘীরপাড়,উপঃ মনিরামপুর,যশোর                             নবম-দশম শ্রেণি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এস,এম, নজরুল ইসলাম সরকার (সঃ শিক্ষক)                        চতুর্থ অধ্যায়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বি,এ (অনার্স ) এম,এ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বিএড                                   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 ৫০মিনিট</a:t>
          </a:r>
          <a:endParaRPr lang="bn-BD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u="none" kern="1200" dirty="0" smtClean="0">
              <a:solidFill>
                <a:schemeClr val="tx1"/>
              </a:solidFill>
              <a:latin typeface="+mn-lt"/>
              <a:cs typeface="NikoshBAN" panose="02000000000000000000" pitchFamily="2" charset="0"/>
              <a:hlinkClick xmlns:r="http://schemas.openxmlformats.org/officeDocument/2006/relationships" r:id="rId1"/>
            </a:rPr>
            <a:t>ni.sarkar11@gmail.com</a:t>
          </a:r>
          <a:r>
            <a:rPr lang="en-US" sz="2800" b="1" u="none" kern="1200" dirty="0" smtClean="0">
              <a:solidFill>
                <a:schemeClr val="tx1"/>
              </a:solidFill>
              <a:latin typeface="+mn-lt"/>
              <a:cs typeface="NikoshBAN" panose="02000000000000000000" pitchFamily="2" charset="0"/>
            </a:rPr>
            <a:t>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14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10/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9</a:t>
          </a:r>
          <a:endParaRPr lang="bn-BD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</a:t>
          </a:r>
          <a:r>
            <a:rPr lang="bn-BD" sz="28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মোবাইঃ ০১৯১৪-৮৫ ৩৬ ১১</a:t>
          </a:r>
          <a:endParaRPr lang="en-US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u="none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u="none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u="none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kern="1200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kern="1200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0058"/>
        <a:ext cx="12259507" cy="6837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92534-D298-4CFB-BD8D-5826A656F4C3}">
      <dsp:nvSpPr>
        <dsp:cNvPr id="0" name=""/>
        <dsp:cNvSpPr/>
      </dsp:nvSpPr>
      <dsp:spPr>
        <a:xfrm>
          <a:off x="4152" y="168602"/>
          <a:ext cx="8646811" cy="50814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2" y="168602"/>
        <a:ext cx="8646811" cy="50814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57BD-3D91-44CE-B4C4-C8E782B94341}">
      <dsp:nvSpPr>
        <dsp:cNvPr id="0" name=""/>
        <dsp:cNvSpPr/>
      </dsp:nvSpPr>
      <dsp:spPr>
        <a:xfrm>
          <a:off x="1413" y="42329"/>
          <a:ext cx="9821893" cy="533400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13" y="42329"/>
        <a:ext cx="9821893" cy="53340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969AA-1C8F-42E6-A1D0-6090949F5E3C}">
      <dsp:nvSpPr>
        <dsp:cNvPr id="0" name=""/>
        <dsp:cNvSpPr/>
      </dsp:nvSpPr>
      <dsp:spPr>
        <a:xfrm>
          <a:off x="2" y="72812"/>
          <a:ext cx="9672317" cy="527304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কী</a:t>
          </a:r>
          <a:endParaRPr lang="en-US" sz="6500" kern="1200" dirty="0"/>
        </a:p>
      </dsp:txBody>
      <dsp:txXfrm>
        <a:off x="2" y="72812"/>
        <a:ext cx="9672317" cy="52730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F58B-98AC-4EB0-9DF4-5A9D5EDA8E08}">
      <dsp:nvSpPr>
        <dsp:cNvPr id="0" name=""/>
        <dsp:cNvSpPr/>
      </dsp:nvSpPr>
      <dsp:spPr>
        <a:xfrm>
          <a:off x="5622" y="0"/>
          <a:ext cx="9819240" cy="55422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০৫ জন করে দলে ভাগ করে কর।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*কীভাবে চাকরির আবেদন করতে হয়? তা বর্ণনা কর।(ক+গ)দল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*</a:t>
          </a: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চাকরি ক্ষেত্রে কী কী সুনিদিষ্ট নিয়ম-কানুন বিজ্ঞাপনে উল্লেখ থাকে তা আলোচনার মাধ্যমে খুঁজে বের করে লিপিবদ্ধ কর (খ+ঘ) দল।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2" y="0"/>
        <a:ext cx="9819240" cy="55422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0D519-4010-4705-83F9-C426CDF9E406}">
      <dsp:nvSpPr>
        <dsp:cNvPr id="0" name=""/>
        <dsp:cNvSpPr/>
      </dsp:nvSpPr>
      <dsp:spPr>
        <a:xfrm>
          <a:off x="12353" y="0"/>
          <a:ext cx="9274460" cy="541463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2353" y="0"/>
        <a:ext cx="9274460" cy="54146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9E19-67A9-46C5-AF51-CDD249CCE04D}">
      <dsp:nvSpPr>
        <dsp:cNvPr id="0" name=""/>
        <dsp:cNvSpPr/>
      </dsp:nvSpPr>
      <dsp:spPr>
        <a:xfrm>
          <a:off x="3159" y="408092"/>
          <a:ext cx="9345961" cy="4602482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 কী যোগ্যতা প্রয়োজন?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 আবেদনের শেষ তারিখ,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*চাকরি পাওয়ার পর কী কী সুযোগ-সুবিধা প্রদান করা হবে ?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tx1"/>
            </a:solidFill>
          </a:endParaRPr>
        </a:p>
      </dsp:txBody>
      <dsp:txXfrm>
        <a:off x="3159" y="408092"/>
        <a:ext cx="9345961" cy="46024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F18BF-DA46-4D95-B23D-3C19A2CCBD11}">
      <dsp:nvSpPr>
        <dsp:cNvPr id="0" name=""/>
        <dsp:cNvSpPr/>
      </dsp:nvSpPr>
      <dsp:spPr>
        <a:xfrm>
          <a:off x="0" y="1074"/>
          <a:ext cx="9633555" cy="566374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1074"/>
        <a:ext cx="9633555" cy="5663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CAD3-9B96-4423-BFF2-FF6F0C4BB4AC}">
      <dsp:nvSpPr>
        <dsp:cNvPr id="0" name=""/>
        <dsp:cNvSpPr/>
      </dsp:nvSpPr>
      <dsp:spPr>
        <a:xfrm>
          <a:off x="68645" y="191"/>
          <a:ext cx="9631412" cy="395511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645" y="191"/>
        <a:ext cx="9631412" cy="3955111"/>
      </dsp:txXfrm>
    </dsp:sp>
    <dsp:sp modelId="{BB4F4C59-351C-4158-A76B-C3DE3D27949E}">
      <dsp:nvSpPr>
        <dsp:cNvPr id="0" name=""/>
        <dsp:cNvSpPr/>
      </dsp:nvSpPr>
      <dsp:spPr>
        <a:xfrm>
          <a:off x="0" y="4172332"/>
          <a:ext cx="9694568" cy="1246143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র্মের খোঁজে</a:t>
          </a: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চাকরির জন্য  প্রয়োজন ব্যাংক ড্রাফট,পে অর্ডার।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172332"/>
        <a:ext cx="9694568" cy="1246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4D965-ED25-4920-9202-B8A3A0CC5A41}">
      <dsp:nvSpPr>
        <dsp:cNvPr id="0" name=""/>
        <dsp:cNvSpPr/>
      </dsp:nvSpPr>
      <dsp:spPr>
        <a:xfrm>
          <a:off x="0" y="0"/>
          <a:ext cx="9191976" cy="54497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9191976" cy="5449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678C-FA20-4A34-91BA-C6744F3D8864}">
      <dsp:nvSpPr>
        <dsp:cNvPr id="0" name=""/>
        <dsp:cNvSpPr/>
      </dsp:nvSpPr>
      <dsp:spPr>
        <a:xfrm>
          <a:off x="6" y="0"/>
          <a:ext cx="10159993" cy="421431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" y="0"/>
        <a:ext cx="10159993" cy="4214317"/>
      </dsp:txXfrm>
    </dsp:sp>
    <dsp:sp modelId="{F8A37E0F-0E24-4E4F-A5DC-74278040F5B5}">
      <dsp:nvSpPr>
        <dsp:cNvPr id="0" name=""/>
        <dsp:cNvSpPr/>
      </dsp:nvSpPr>
      <dsp:spPr>
        <a:xfrm>
          <a:off x="0" y="4387288"/>
          <a:ext cx="10159993" cy="1031378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একাগ্রতা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387288"/>
        <a:ext cx="10159993" cy="1031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C3FEE-13E0-4922-89CC-88445CAED675}">
      <dsp:nvSpPr>
        <dsp:cNvPr id="0" name=""/>
        <dsp:cNvSpPr/>
      </dsp:nvSpPr>
      <dsp:spPr>
        <a:xfrm>
          <a:off x="1139804" y="345"/>
          <a:ext cx="9243547" cy="40693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39804" y="345"/>
        <a:ext cx="9243547" cy="4069360"/>
      </dsp:txXfrm>
    </dsp:sp>
    <dsp:sp modelId="{8B6CDAC2-8589-4718-AED8-15B6F12A4D72}">
      <dsp:nvSpPr>
        <dsp:cNvPr id="0" name=""/>
        <dsp:cNvSpPr/>
      </dsp:nvSpPr>
      <dsp:spPr>
        <a:xfrm>
          <a:off x="1112513" y="4274014"/>
          <a:ext cx="9072498" cy="955140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খোঁজলে চাকরি পাওয়া যায়, নাকরলে মানসিক বিপর্যয় দেখা যায়</a:t>
          </a:r>
          <a:endParaRPr lang="en-US" sz="3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2513" y="4274014"/>
        <a:ext cx="9072498" cy="955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DC45F-6E60-4C5B-A7CE-A168BB754F62}">
      <dsp:nvSpPr>
        <dsp:cNvPr id="0" name=""/>
        <dsp:cNvSpPr/>
      </dsp:nvSpPr>
      <dsp:spPr>
        <a:xfrm>
          <a:off x="5556" y="3859"/>
          <a:ext cx="10504486" cy="58041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56" y="3859"/>
        <a:ext cx="10504486" cy="58041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77D4-6E6B-4783-8DA2-6B9D7B5314D2}">
      <dsp:nvSpPr>
        <dsp:cNvPr id="0" name=""/>
        <dsp:cNvSpPr/>
      </dsp:nvSpPr>
      <dsp:spPr>
        <a:xfrm>
          <a:off x="217075" y="1890"/>
          <a:ext cx="9024808" cy="541488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7075" y="1890"/>
        <a:ext cx="9024808" cy="541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4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8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" y="137160"/>
            <a:ext cx="11948160" cy="6598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70760" y="365760"/>
            <a:ext cx="6324600" cy="9601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সন্মানিত শিক্ষকবৃন্দের জন্য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63040"/>
            <a:ext cx="11430000" cy="4968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9100" y="1607820"/>
            <a:ext cx="11201400" cy="47167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ও দিক নির্দেশনা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Note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দেওয়া আছে। আশা করি উপস্থাপনের পূর্বে সন্মানিত শিক্ষকগণ স্লাইড নোটগুলো দেখে নিবেন এবং </a:t>
            </a:r>
            <a:r>
              <a:rPr lang="en-US" sz="3600" b="1" dirty="0" smtClean="0">
                <a:cs typeface="NikoshBAN" panose="02000000000000000000" pitchFamily="2" charset="0"/>
              </a:rPr>
              <a:t>F5</a:t>
            </a:r>
            <a:r>
              <a:rPr lang="bn-BD" sz="3600" b="1" dirty="0" smtClean="0"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cs typeface="NikoshBAN" panose="02000000000000000000" pitchFamily="2" charset="0"/>
              </a:rPr>
              <a:t>চেপে পাঠটি উপস্থাপন শুরু </a:t>
            </a:r>
          </a:p>
          <a:p>
            <a:r>
              <a:rPr lang="bn-BD" sz="3600" b="1" dirty="0" smtClean="0">
                <a:cs typeface="NikoshBAN" panose="02000000000000000000" pitchFamily="2" charset="0"/>
              </a:rPr>
              <a:t>করতে পারেন। পাশাপাশি আপনার কলাকৌশল প্রয়োগ এবং পাঠ্যবই অনুসরণ</a:t>
            </a:r>
          </a:p>
          <a:p>
            <a:r>
              <a:rPr lang="bn-BD" sz="3600" b="1" dirty="0"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cs typeface="NikoshBAN" panose="02000000000000000000" pitchFamily="2" charset="0"/>
              </a:rPr>
              <a:t>করতে পারেন।</a:t>
            </a:r>
            <a:endParaRPr lang="en-US" sz="3600" b="1" dirty="0"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73532"/>
            <a:ext cx="5628107" cy="494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06" y="1509872"/>
            <a:ext cx="5573294" cy="492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87583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6618700"/>
              </p:ext>
            </p:extLst>
          </p:nvPr>
        </p:nvGraphicFramePr>
        <p:xfrm>
          <a:off x="1371600" y="719666"/>
          <a:ext cx="10637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539240"/>
            <a:ext cx="4754880" cy="3352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1539240"/>
            <a:ext cx="4503420" cy="3352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2484120" y="731520"/>
            <a:ext cx="9204960" cy="701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করলে চাকরি পাওয়া যায়?     না করলে কি হয়?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46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65126"/>
            <a:ext cx="10515600" cy="6105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খোঁজে 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কাজ পেতে কী চাই?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শিক্ষা সমাপ্ত করে কী স্বপ্ন দেখি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4057547" y="1520824"/>
            <a:ext cx="3101546" cy="85261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95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2426431"/>
              </p:ext>
            </p:extLst>
          </p:nvPr>
        </p:nvGraphicFramePr>
        <p:xfrm>
          <a:off x="2031999" y="308919"/>
          <a:ext cx="9682206" cy="611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70703" y="4942704"/>
            <a:ext cx="11541211" cy="161873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শেষ করে মনের মত কাজ পেতে একাগ্রতা করে চাকরির বিজ্ঞপ্তির মাধ্যমগুলো অনুসন্ধান করার নামই চাকিরির খোঁজে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243840"/>
            <a:ext cx="5593080" cy="44500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1" y="243841"/>
            <a:ext cx="5495872" cy="44500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276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4745" y="379331"/>
            <a:ext cx="5659055" cy="5774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85226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37969" y="4787643"/>
            <a:ext cx="10107826" cy="125481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বিজ্ঞপ্তির  পাওয়ার মাধ্যম গুলো খোঁজের জন্য।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7969" y="379331"/>
            <a:ext cx="10107826" cy="62341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সর্বদা চোখ –কান খোলা রাখা চাই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2" y="1325880"/>
            <a:ext cx="5171711" cy="336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325880"/>
            <a:ext cx="4668794" cy="335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031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4843462"/>
              </p:ext>
            </p:extLst>
          </p:nvPr>
        </p:nvGraphicFramePr>
        <p:xfrm>
          <a:off x="2032000" y="719666"/>
          <a:ext cx="94589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1005840"/>
            <a:ext cx="885444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জোড়ায়, জোড়ায়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খোঁ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 খাতায়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 -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026920"/>
            <a:ext cx="8854440" cy="40538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7160" y="2590800"/>
            <a:ext cx="2072640" cy="17373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পত্রিকা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37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366311"/>
              </p:ext>
            </p:extLst>
          </p:nvPr>
        </p:nvGraphicFramePr>
        <p:xfrm>
          <a:off x="2606040" y="719666"/>
          <a:ext cx="86509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982980"/>
            <a:ext cx="8305800" cy="4815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ight Arrow 3"/>
          <p:cNvSpPr/>
          <p:nvPr/>
        </p:nvSpPr>
        <p:spPr>
          <a:xfrm>
            <a:off x="121920" y="2270760"/>
            <a:ext cx="2499360" cy="21336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য়েবসাইটে প্রকাশিত বিজ্ঞাপন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5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7246911"/>
              </p:ext>
            </p:extLst>
          </p:nvPr>
        </p:nvGraphicFramePr>
        <p:xfrm>
          <a:off x="2031999" y="719666"/>
          <a:ext cx="98247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1" y="929640"/>
            <a:ext cx="6126479" cy="249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3550920"/>
            <a:ext cx="6126479" cy="2453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2392680" y="2308860"/>
            <a:ext cx="3291840" cy="248412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বক্তিগত খোঁজ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65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0237606"/>
              </p:ext>
            </p:extLst>
          </p:nvPr>
        </p:nvGraphicFramePr>
        <p:xfrm>
          <a:off x="2032000" y="719666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798320"/>
            <a:ext cx="9281160" cy="406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ounded Rectangle 5"/>
          <p:cNvSpPr/>
          <p:nvPr/>
        </p:nvSpPr>
        <p:spPr>
          <a:xfrm>
            <a:off x="4282440" y="883920"/>
            <a:ext cx="5928360" cy="7010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আবেদন কীভাবে করবো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7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8004532"/>
              </p:ext>
            </p:extLst>
          </p:nvPr>
        </p:nvGraphicFramePr>
        <p:xfrm>
          <a:off x="2032000" y="584792"/>
          <a:ext cx="9830486" cy="555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2"/>
          <p:cNvSpPr/>
          <p:nvPr/>
        </p:nvSpPr>
        <p:spPr>
          <a:xfrm>
            <a:off x="4953000" y="731520"/>
            <a:ext cx="2910840" cy="1234440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1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87941"/>
              </p:ext>
            </p:extLst>
          </p:nvPr>
        </p:nvGraphicFramePr>
        <p:xfrm>
          <a:off x="2032000" y="818707"/>
          <a:ext cx="8483600" cy="531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9989244"/>
              </p:ext>
            </p:extLst>
          </p:nvPr>
        </p:nvGraphicFramePr>
        <p:xfrm>
          <a:off x="2031999" y="719666"/>
          <a:ext cx="93238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ight Arrow 6"/>
          <p:cNvSpPr/>
          <p:nvPr/>
        </p:nvSpPr>
        <p:spPr>
          <a:xfrm>
            <a:off x="2236573" y="1161535"/>
            <a:ext cx="2866768" cy="219126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36573" y="3472249"/>
            <a:ext cx="2866768" cy="2211859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 ফরমে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5567"/>
            <a:ext cx="6098059" cy="277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3656364"/>
            <a:ext cx="6098059" cy="2393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1746421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"/>
            <a:ext cx="11871960" cy="65684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" y="243840"/>
            <a:ext cx="11597640" cy="6294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03" y="1127760"/>
            <a:ext cx="3108960" cy="414528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937463" y="764772"/>
            <a:ext cx="3460864" cy="4508268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1030778" y="2277687"/>
            <a:ext cx="2722421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5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1344060"/>
              </p:ext>
            </p:extLst>
          </p:nvPr>
        </p:nvGraphicFramePr>
        <p:xfrm>
          <a:off x="2032000" y="719666"/>
          <a:ext cx="95961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1127760"/>
            <a:ext cx="553212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3794760"/>
            <a:ext cx="5532120" cy="222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Left Arrow Callout 5"/>
          <p:cNvSpPr/>
          <p:nvPr/>
        </p:nvSpPr>
        <p:spPr>
          <a:xfrm>
            <a:off x="7482840" y="1127760"/>
            <a:ext cx="3733800" cy="4892040"/>
          </a:xfrm>
          <a:prstGeom prst="leftArrow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একবিংশ শতাব্দীতে চাকরি খোঁজার অন্যতম মাধ্যম হচ্ছে ইন্টারনেট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7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81481E-6 L 2.916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1307451"/>
              </p:ext>
            </p:extLst>
          </p:nvPr>
        </p:nvGraphicFramePr>
        <p:xfrm>
          <a:off x="2032000" y="719666"/>
          <a:ext cx="93522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28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9640" y="476559"/>
            <a:ext cx="9753600" cy="54060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বহুনির্বাচনি  প্রশ্ন -                       (নমুনা প্রশ্ন )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২৫= ২৫টি প্রশ্নের সঠিক ঊত্তর দাও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 একবিংশ শতাব্দীতে চাকরি খোঁজার অন্যতম মাধ্যম কী?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 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টিভি 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চাকরি প্রার্থীর কী  যোগ্যতা থাকা প্রয়োজন?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শিক্ষাগত যোগ্যতা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 পড়ার যোগ্যতা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অধ্যবসায়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ব্যক্তিগত খোঁজ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44349" y="689919"/>
            <a:ext cx="2034747" cy="92552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82155" cy="5931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199" y="365125"/>
            <a:ext cx="10582155" cy="5931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নির্ভর একবিংশ শতাব্দীতে চাকরি খোঁজার অন্যতম মাধ্যম হচ্ছে  ইন্টারনেট”। উক্তিটি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(দশটি বাক্যে)।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30346" y="1013254"/>
            <a:ext cx="1940011" cy="6774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4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8599108"/>
              </p:ext>
            </p:extLst>
          </p:nvPr>
        </p:nvGraphicFramePr>
        <p:xfrm>
          <a:off x="2031999" y="719666"/>
          <a:ext cx="94103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37160"/>
            <a:ext cx="11780520" cy="6492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" y="281940"/>
            <a:ext cx="11430000" cy="6202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8660"/>
            <a:ext cx="4892040" cy="536448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Oval 8"/>
          <p:cNvSpPr/>
          <p:nvPr/>
        </p:nvSpPr>
        <p:spPr>
          <a:xfrm>
            <a:off x="4739640" y="4084320"/>
            <a:ext cx="1767840" cy="1722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3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5539681"/>
              </p:ext>
            </p:extLst>
          </p:nvPr>
        </p:nvGraphicFramePr>
        <p:xfrm>
          <a:off x="1" y="0"/>
          <a:ext cx="12280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27" y="1146121"/>
            <a:ext cx="2011680" cy="244478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9849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462293"/>
              </p:ext>
            </p:extLst>
          </p:nvPr>
        </p:nvGraphicFramePr>
        <p:xfrm>
          <a:off x="2032000" y="472440"/>
          <a:ext cx="9763760" cy="566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280161"/>
            <a:ext cx="4739640" cy="423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1280161"/>
            <a:ext cx="4572000" cy="42367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10"/>
          <p:cNvSpPr/>
          <p:nvPr/>
        </p:nvSpPr>
        <p:spPr>
          <a:xfrm>
            <a:off x="2164080" y="533400"/>
            <a:ext cx="9159240" cy="624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 কী?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4080" y="5516881"/>
            <a:ext cx="9159240" cy="6095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আগ্রহে সাফল্যে বিচরণ        ।।     সাফল্যের অপেক্ষায়-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5128029"/>
              </p:ext>
            </p:extLst>
          </p:nvPr>
        </p:nvGraphicFramePr>
        <p:xfrm>
          <a:off x="2031999" y="719666"/>
          <a:ext cx="9768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12508" y="729048"/>
            <a:ext cx="4831492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 জন্য কী প্রয়োজন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1186250"/>
            <a:ext cx="4663440" cy="349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1186248"/>
            <a:ext cx="4724400" cy="349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9642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61138262"/>
              </p:ext>
            </p:extLst>
          </p:nvPr>
        </p:nvGraphicFramePr>
        <p:xfrm>
          <a:off x="2032000" y="682752"/>
          <a:ext cx="9209024" cy="54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029968" y="719328"/>
            <a:ext cx="918667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চাকরির জন্য কারা খোঁজে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1408" y="5596129"/>
            <a:ext cx="8973312" cy="475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জন্য বিজ্ঞাপন, চাকরিরর সন্ধানে বেকার যুবকগন।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4"/>
          <a:stretch/>
        </p:blipFill>
        <p:spPr>
          <a:xfrm>
            <a:off x="2121408" y="1731101"/>
            <a:ext cx="4650094" cy="3767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3" y="1722120"/>
            <a:ext cx="4414658" cy="377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22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8100"/>
            <a:ext cx="12192001" cy="6857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Callout 4"/>
          <p:cNvSpPr/>
          <p:nvPr/>
        </p:nvSpPr>
        <p:spPr>
          <a:xfrm>
            <a:off x="2208564" y="1455831"/>
            <a:ext cx="6554435" cy="3641537"/>
          </a:xfrm>
          <a:prstGeom prst="quadArrow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চাকরির খোঁজে”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-1" y="-1"/>
            <a:ext cx="12192001" cy="6819899"/>
          </a:xfrm>
          <a:prstGeom prst="fram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198" y="365126"/>
            <a:ext cx="10866122" cy="581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23394" y="455763"/>
            <a:ext cx="10495730" cy="55487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খোঁ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পারবে,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 উল্লেখ 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পারবে,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পারবে,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“চাকরি খুঁজে পেতে গণমাধ্যম ও ওয়েবসাইটের ভূমিকা”ব্যাখা করতে পারবে।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6487282"/>
              </p:ext>
            </p:extLst>
          </p:nvPr>
        </p:nvGraphicFramePr>
        <p:xfrm>
          <a:off x="2032000" y="719666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69957" y="790832"/>
            <a:ext cx="7278129" cy="4572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মত কাজ পেতে কী প্রয়োজন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417320"/>
            <a:ext cx="4785360" cy="336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1417320"/>
            <a:ext cx="5044440" cy="336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86594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487</Words>
  <Application>Microsoft Office PowerPoint</Application>
  <PresentationFormat>Widescreen</PresentationFormat>
  <Paragraphs>118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1640</cp:revision>
  <dcterms:created xsi:type="dcterms:W3CDTF">2016-01-18T13:16:44Z</dcterms:created>
  <dcterms:modified xsi:type="dcterms:W3CDTF">2019-10-14T16:40:19Z</dcterms:modified>
</cp:coreProperties>
</file>