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70" r:id="rId2"/>
    <p:sldId id="271" r:id="rId3"/>
    <p:sldId id="283" r:id="rId4"/>
    <p:sldId id="284" r:id="rId5"/>
    <p:sldId id="276" r:id="rId6"/>
    <p:sldId id="287" r:id="rId7"/>
    <p:sldId id="288" r:id="rId8"/>
    <p:sldId id="257" r:id="rId9"/>
    <p:sldId id="263" r:id="rId10"/>
    <p:sldId id="265" r:id="rId11"/>
    <p:sldId id="266" r:id="rId12"/>
    <p:sldId id="285" r:id="rId13"/>
    <p:sldId id="268" r:id="rId14"/>
    <p:sldId id="269" r:id="rId15"/>
    <p:sldId id="267" r:id="rId16"/>
    <p:sldId id="289" r:id="rId17"/>
    <p:sldId id="278" r:id="rId18"/>
    <p:sldId id="280" r:id="rId19"/>
    <p:sldId id="282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9900"/>
    <a:srgbClr val="0033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5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9DCAC-2748-41F2-82DB-13C69D658D03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94BB-BF75-4AC7-B993-9E276F997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4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40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88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7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5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8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4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1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5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7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3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4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4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9DEE8-7B00-4751-8EE3-7AEAD64E3DF5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9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m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0731"/>
            <a:ext cx="9144000" cy="1839532"/>
          </a:xfrm>
          <a:solidFill>
            <a:schemeClr val="bg2">
              <a:lumMod val="1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>
            <a:prstTxWarp prst="textFadeRight">
              <a:avLst/>
            </a:prstTxWarp>
            <a:noAutofit/>
          </a:bodyPr>
          <a:lstStyle/>
          <a:p>
            <a:r>
              <a:rPr lang="en-US" sz="13800" b="1" spc="300" dirty="0" err="1" smtClean="0">
                <a:ln w="11430" cmpd="sng">
                  <a:solidFill>
                    <a:srgbClr val="FF33CC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4400" dirty="0">
              <a:ln w="11430" cmpd="sng">
                <a:solidFill>
                  <a:srgbClr val="FF33CC"/>
                </a:solidFill>
                <a:prstDash val="solid"/>
                <a:miter lim="800000"/>
              </a:ln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19141"/>
            <a:ext cx="9144000" cy="5029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48006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441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1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3662" y="0"/>
            <a:ext cx="9197662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ইয়াহুতে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00600"/>
            <a:ext cx="9144000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১। address bar এ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ইয়াহুর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www.yahoo.comলিখ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\D,contennt Picture 2\a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915400" cy="3505200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p Arrow 1"/>
          <p:cNvSpPr/>
          <p:nvPr/>
        </p:nvSpPr>
        <p:spPr>
          <a:xfrm>
            <a:off x="3352800" y="1600200"/>
            <a:ext cx="76200" cy="3429000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4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3400"/>
            <a:ext cx="9144000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Mail এ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1" name="Picture 3" descr="C:\Users\Motiar\Desktop\yaho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153400" cy="33528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981200" y="1447800"/>
            <a:ext cx="76200" cy="2286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3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otiar\Desktop\yah 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42"/>
          <a:stretch/>
        </p:blipFill>
        <p:spPr bwMode="auto">
          <a:xfrm>
            <a:off x="3552812" y="2298390"/>
            <a:ext cx="3328001" cy="40262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91440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User Id &amp; Password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sign In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86000" y="1752600"/>
            <a:ext cx="1447800" cy="1676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733800" y="3124200"/>
            <a:ext cx="3048000" cy="1676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Motiar\Desktop\yah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2667000"/>
            <a:ext cx="2801937" cy="40198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273" y="1706940"/>
            <a:ext cx="89154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Create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ew Account এ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429000" y="2971800"/>
            <a:ext cx="2895600" cy="2895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" y="430280"/>
            <a:ext cx="8915400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খোলা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4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806" y="0"/>
            <a:ext cx="914400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ফরমটি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7200" dirty="0" smtClean="0"/>
              <a:t>।</a:t>
            </a:r>
            <a:endParaRPr lang="en-US" sz="7200" dirty="0"/>
          </a:p>
        </p:txBody>
      </p:sp>
      <p:pic>
        <p:nvPicPr>
          <p:cNvPr id="1027" name="Picture 3" descr="C:\Users\Motia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60513"/>
            <a:ext cx="4114799" cy="4916487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2255776"/>
            <a:ext cx="914400" cy="461665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52600" y="2486609"/>
            <a:ext cx="914400" cy="4851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636" y="2895033"/>
            <a:ext cx="2057400" cy="92333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address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৩২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0388" y="2971800"/>
            <a:ext cx="1870364" cy="1323439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গোপন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Password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৩২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657600" y="3810000"/>
            <a:ext cx="329738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7036" y="4066310"/>
            <a:ext cx="1870364" cy="461665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095500" y="42672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</p:cNvCxnSpPr>
          <p:nvPr/>
        </p:nvCxnSpPr>
        <p:spPr>
          <a:xfrm>
            <a:off x="2092036" y="3356698"/>
            <a:ext cx="803564" cy="692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27272" y="4495800"/>
            <a:ext cx="1870364" cy="461665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830781" y="4680466"/>
            <a:ext cx="3124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2400" y="4791488"/>
            <a:ext cx="1870364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লিঙ্গ</a:t>
            </a:r>
            <a:r>
              <a:rPr lang="en-US" dirty="0" smtClean="0">
                <a:solidFill>
                  <a:schemeClr val="tx1"/>
                </a:solidFill>
              </a:rPr>
              <a:t>/Gender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981200" y="4975972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927272" y="5165649"/>
            <a:ext cx="2064328" cy="830997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191000" y="5486400"/>
            <a:ext cx="276398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4636" y="5791200"/>
            <a:ext cx="1870364" cy="1107996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Create Account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981200" y="6114365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8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4" grpId="0" animBg="1"/>
      <p:bldP spid="19" grpId="0" animBg="1"/>
      <p:bldP spid="23" grpId="0" animBg="1"/>
      <p:bldP spid="28" grpId="0" animBg="1"/>
      <p:bldP spid="30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OTIAR\D,contennt Picture 2\em 1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838200"/>
            <a:ext cx="4865687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914400"/>
            <a:ext cx="1870364" cy="461665"/>
          </a:xfrm>
          <a:prstGeom prst="rect">
            <a:avLst/>
          </a:prstGeom>
          <a:solidFill>
            <a:srgbClr val="0099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98964" y="1237565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86600" y="1272433"/>
            <a:ext cx="1870364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গোপনীয়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495800" y="1477606"/>
            <a:ext cx="2514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5473" y="1752600"/>
            <a:ext cx="1870364" cy="461665"/>
          </a:xfrm>
          <a:prstGeom prst="rect">
            <a:avLst/>
          </a:prstGeom>
          <a:solidFill>
            <a:srgbClr val="FF33C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138363" y="1752600"/>
            <a:ext cx="757237" cy="1846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38109" y="2214492"/>
            <a:ext cx="1870364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কোর্ডটি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267200" y="2514600"/>
            <a:ext cx="27368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953000" y="2667000"/>
            <a:ext cx="19050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855" y="3352800"/>
            <a:ext cx="1870364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একমত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>
            <a:stCxn id="20" idx="3"/>
          </p:cNvCxnSpPr>
          <p:nvPr/>
        </p:nvCxnSpPr>
        <p:spPr>
          <a:xfrm flipV="1">
            <a:off x="1884219" y="3686402"/>
            <a:ext cx="824345" cy="203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73636" y="4495800"/>
            <a:ext cx="1870364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Create My </a:t>
            </a:r>
            <a:r>
              <a:rPr lang="en-US" dirty="0">
                <a:solidFill>
                  <a:schemeClr val="tx1"/>
                </a:solidFill>
              </a:rPr>
              <a:t>Account 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524500" y="4818965"/>
            <a:ext cx="17145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09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3" grpId="0" animBg="1"/>
      <p:bldP spid="20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72" y="0"/>
            <a:ext cx="91440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4686" y="3747654"/>
            <a:ext cx="9185857" cy="12003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q"/>
            </a:pP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ইয়াহু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2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52" y="838200"/>
            <a:ext cx="9053848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124200"/>
            <a:ext cx="91440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দলনেতার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2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96582"/>
            <a:ext cx="9144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48000"/>
            <a:ext cx="9144000" cy="30115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CA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পাসওয়ার্ডটি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অক্ষরের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9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447800" y="2590800"/>
            <a:ext cx="571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73" y="1138930"/>
            <a:ext cx="9144000" cy="4247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66" y="5288340"/>
            <a:ext cx="91440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এখন পৃথিবী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যেন মানুষের হাতের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তালুতে</a:t>
            </a:r>
            <a:r>
              <a:rPr lang="bn-BD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”-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79" y="25568"/>
            <a:ext cx="9144000" cy="110799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77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27904"/>
            <a:ext cx="387096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CA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0141213_095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611" y="847626"/>
            <a:ext cx="3800589" cy="32671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36" y="4719697"/>
            <a:ext cx="52806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মোঃ গোলাম সরোয়ার </a:t>
            </a:r>
          </a:p>
          <a:p>
            <a:pPr lvl="0"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সহকারী শিক্ষক(কম্পিউটার)</a:t>
            </a:r>
          </a:p>
          <a:p>
            <a:pPr lvl="0"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দক্ষিণ খাওক্ষীর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মেহেদীয়া দাখিল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নলছিটি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ঝালকাঠী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3806" y="4114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শ্রেণিঃ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অষ্টম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ea typeface="+mj-ea"/>
              <a:cs typeface="NikoshBAN" pitchFamily="2" charset="0"/>
            </a:endParaRPr>
          </a:p>
          <a:p>
            <a:pPr lvl="0" algn="ctr"/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তথ্য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যোগাযোগ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প্রযুক্তি</a:t>
            </a:r>
            <a:endParaRPr lang="en-US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ea typeface="+mj-ea"/>
              <a:cs typeface="NikoshBAN" pitchFamily="2" charset="0"/>
            </a:endParaRPr>
          </a:p>
          <a:p>
            <a:pPr lvl="0" algn="ctr"/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অধ্যায়ঃ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 ৫ম</a:t>
            </a:r>
          </a:p>
          <a:p>
            <a:pPr lvl="0" algn="ctr"/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পাঠঃ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(৪৭-৬৯) </a:t>
            </a:r>
            <a:endParaRPr lang="bn-BD" sz="4800" dirty="0">
              <a:solidFill>
                <a:srgbClr val="000099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90363"/>
            <a:ext cx="3686625" cy="322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6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66" y="0"/>
            <a:ext cx="9144000" cy="1905000"/>
          </a:xfrm>
          <a:ln w="38100">
            <a:solidFill>
              <a:srgbClr val="00206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13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93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3900" y="0"/>
            <a:ext cx="46101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9" y="3657600"/>
            <a:ext cx="4610101" cy="3200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598"/>
            <a:ext cx="4533900" cy="3200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7" y="-1"/>
            <a:ext cx="450599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538193"/>
            <a:ext cx="4267200" cy="15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">
              <a:spcBef>
                <a:spcPct val="0"/>
              </a:spcBef>
              <a:defRPr/>
            </a:pPr>
            <a:r>
              <a:rPr lang="bn-BD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AB8E2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AB8E2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AB8E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</a:t>
            </a:r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AB8E2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9600" b="1" spc="50" dirty="0">
              <a:ln w="11430">
                <a:solidFill>
                  <a:srgbClr val="FF33CC"/>
                </a:solidFill>
              </a:ln>
              <a:solidFill>
                <a:srgbClr val="AAB8E2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5" y="4495800"/>
            <a:ext cx="4257675" cy="1608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-11806" y="2438400"/>
            <a:ext cx="9155806" cy="707886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আলোচ্য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CA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. .</a:t>
            </a:r>
            <a:endParaRPr lang="en-CA" sz="4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806" y="-21740"/>
            <a:ext cx="9155806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CA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4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2031326"/>
            <a:ext cx="9144000" cy="482667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3888" indent="-623888" algn="just">
              <a:defRPr/>
            </a:pP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marL="628650" indent="-628650" algn="just">
              <a:defRPr/>
            </a:pP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ইয়াহু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মেইলে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28650" indent="-628650" algn="just">
              <a:defRPr/>
            </a:pP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ইয়াহু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400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BD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পারবে।</a:t>
            </a:r>
            <a:endParaRPr lang="en-US" sz="4400" dirty="0">
              <a:solidFill>
                <a:srgbClr val="00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72" y="1200329"/>
            <a:ext cx="9126828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as-IN" sz="4800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as-IN" sz="4800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/>
              <a:t>_ _ _ _ _ </a:t>
            </a:r>
            <a:endParaRPr lang="as-IN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CA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9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366" y="4922931"/>
            <a:ext cx="9149366" cy="193899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কথাটির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মূহুর্তের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0466" cy="144655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8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533900" y="1371600"/>
            <a:ext cx="4606566" cy="355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599"/>
            <a:ext cx="4533900" cy="355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প্রয়োজনঃ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15663"/>
            <a:ext cx="4533900" cy="374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17" y="5087155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সংযোগসহ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মডেম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3900" y="1015663"/>
            <a:ext cx="4610100" cy="374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9338" y="502919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প্রাভাইডার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33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95644"/>
            <a:ext cx="2590800" cy="400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6999" y="895644"/>
            <a:ext cx="2699197" cy="400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-27686"/>
            <a:ext cx="9144000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895643"/>
            <a:ext cx="3886199" cy="400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105400"/>
            <a:ext cx="23622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স্মাট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ফোন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7811" y="5083314"/>
            <a:ext cx="23622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6999" y="5083314"/>
            <a:ext cx="23622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ট্যাব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93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44" y="0"/>
            <a:ext cx="9125755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সমূহঃ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D,contennt Picture 2\em 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808" y="1600201"/>
            <a:ext cx="2585836" cy="51053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MOTIAR\D,contennt Picture 2\gmail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" y="1600201"/>
            <a:ext cx="3219450" cy="5257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01" y="1600201"/>
            <a:ext cx="3124200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6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</TotalTime>
  <Words>320</Words>
  <Application>Microsoft Office PowerPoint</Application>
  <PresentationFormat>On-screen Show (4:3)</PresentationFormat>
  <Paragraphs>64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Motiar</dc:creator>
  <cp:lastModifiedBy>Renesa</cp:lastModifiedBy>
  <cp:revision>137</cp:revision>
  <dcterms:created xsi:type="dcterms:W3CDTF">2014-04-21T05:17:46Z</dcterms:created>
  <dcterms:modified xsi:type="dcterms:W3CDTF">2019-10-14T21:15:54Z</dcterms:modified>
</cp:coreProperties>
</file>