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69" r:id="rId11"/>
    <p:sldId id="274" r:id="rId12"/>
    <p:sldId id="27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1271-83F6-4209-A433-8E2AAA354D7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8931-B415-4A5B-8295-82B89026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8931-B415-4A5B-8295-82B890265D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7EA8-ECF1-438E-BD50-FD6B58F924AC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এই ফাইলে সব কিছু আছে।\picture\Pictures\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143000"/>
            <a:ext cx="533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1942"/>
            <a:ext cx="9144000" cy="68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04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" y="2843458"/>
            <a:ext cx="4395098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 নকশি কাঁথা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উপযুক্ত সময় কেন?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4414910" y="3263513"/>
            <a:ext cx="978408" cy="360218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5440" y="2840410"/>
            <a:ext cx="3733800" cy="28377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বর্ষাকাল  চারদিক পানিতে থৈ থৈ করে, ঘর থেকে বের হওয়া যায় না, এজন্য এ সময় নকশি কাঁথা সেলায়ের উপযুক্ত সময়।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8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833509" y="609600"/>
            <a:ext cx="3321525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392" y="4438381"/>
            <a:ext cx="8245416" cy="15388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ঢাকাই মসলিনের কদর কেন দুনিয়া জুড়ে ছিল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বলতে পারবে?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800" y="2590798"/>
            <a:ext cx="8047008" cy="12192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‘আমাদের লোকশিল্প লুপ্তপ্রায়’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কেন?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7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5867400" cy="172354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913" y="2469194"/>
            <a:ext cx="8416086" cy="92333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লোকশিল্পের গুরুত্ব বর্ণনা </a:t>
            </a:r>
            <a:r>
              <a:rPr lang="bn-BD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এই ফাইলে সব কিছু আছে।\picture\Pictures\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392524"/>
            <a:ext cx="7239001" cy="34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925" y="390525"/>
            <a:ext cx="426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9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E:\এই ফাইলে সব কিছু আছে।\picture\picture download\picture download\flow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305300" cy="3112477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</p:spPr>
        <p:txBody>
          <a:bodyPr>
            <a:normAutofit fontScale="32500" lnSpcReduction="20000"/>
          </a:bodyPr>
          <a:lstStyle/>
          <a:p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মোঃ আ</a:t>
            </a:r>
            <a:r>
              <a:rPr lang="bn-IN" sz="11000" b="1" dirty="0" smtClean="0">
                <a:latin typeface="NikoshBAN" pitchFamily="2" charset="0"/>
                <a:cs typeface="NikoshBAN" pitchFamily="2" charset="0"/>
              </a:rPr>
              <a:t>বুল কাশেম</a:t>
            </a:r>
            <a:endParaRPr lang="bn-BD" sz="11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সহকারী শিক্ষিক </a:t>
            </a:r>
          </a:p>
          <a:p>
            <a:r>
              <a:rPr lang="bn-IN" sz="11000" b="1" dirty="0" smtClean="0">
                <a:latin typeface="NikoshBAN" pitchFamily="2" charset="0"/>
                <a:cs typeface="NikoshBAN" pitchFamily="2" charset="0"/>
              </a:rPr>
              <a:t>চকভারুনিয়া</a:t>
            </a: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 মাদ্রাসা</a:t>
            </a:r>
          </a:p>
          <a:p>
            <a:pPr marL="0" indent="0">
              <a:buNone/>
            </a:pPr>
            <a:r>
              <a:rPr lang="bn-IN" sz="11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10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bn-IN" sz="11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11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11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3200" dirty="0"/>
          </a:p>
        </p:txBody>
      </p:sp>
      <p:sp>
        <p:nvSpPr>
          <p:cNvPr id="5" name="Down Arrow Callout 4"/>
          <p:cNvSpPr/>
          <p:nvPr/>
        </p:nvSpPr>
        <p:spPr>
          <a:xfrm>
            <a:off x="2057400" y="339969"/>
            <a:ext cx="4953000" cy="1600200"/>
          </a:xfrm>
          <a:prstGeom prst="downArrow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209800"/>
            <a:ext cx="3810000" cy="3546231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৮ম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পাঠঃ গদ্য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4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362200"/>
            <a:ext cx="8229600" cy="2308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সম্পর্কে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শব্দের অর্থ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মসলিন শাড়ীর বৈশিষ্ট্য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হারিয়ে যাবার কারণ বলতে পারবে।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905000" y="304800"/>
            <a:ext cx="4800600" cy="1447800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4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33" y="245294"/>
            <a:ext cx="3896567" cy="292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3574440"/>
            <a:ext cx="3955376" cy="296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17697"/>
            <a:ext cx="4071937" cy="31198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03196"/>
            <a:ext cx="4064234" cy="30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4600" cy="76108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2057400" y="14286"/>
            <a:ext cx="5410200" cy="110799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1600200"/>
            <a:ext cx="3429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865240" y="157958"/>
            <a:ext cx="4437245" cy="1792705"/>
          </a:xfrm>
          <a:prstGeom prst="horizontalScroll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06805" y="3886200"/>
            <a:ext cx="3458308" cy="11430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 rot="20064488">
            <a:off x="2885274" y="3036629"/>
            <a:ext cx="336079" cy="948433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20992545">
            <a:off x="1712318" y="2279637"/>
            <a:ext cx="1797699" cy="76658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১৯২১ খ্রীষ্টাব্দ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145769">
            <a:off x="5321557" y="3456375"/>
            <a:ext cx="1191709" cy="24635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5303120" y="2228041"/>
            <a:ext cx="1935880" cy="77602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বিখ্যাতঃ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চিত্রশিল্প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5602339">
            <a:off x="4978952" y="5315653"/>
            <a:ext cx="1029910" cy="259459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3563398" y="5975016"/>
            <a:ext cx="3638550" cy="813004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গ্রন্থঃ ‘বাংলাদেশের শিল্প আন্দোলন ও আমার কথা’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11852850" flipH="1">
            <a:off x="2799338" y="4812471"/>
            <a:ext cx="357123" cy="1141489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 rot="200029">
            <a:off x="1451553" y="6045773"/>
            <a:ext cx="2026404" cy="811747"/>
          </a:xfrm>
          <a:prstGeom prst="flowChartTerminator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১৯৮৮ খ্রিষ্টাব্দ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600200" y="233209"/>
            <a:ext cx="6060832" cy="2205191"/>
          </a:xfrm>
          <a:prstGeom prst="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316" y="520006"/>
            <a:ext cx="556260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rgbClr val="00B0F0"/>
                </a:solidFill>
              </a:rPr>
              <a:t>উপস্থাপন</a:t>
            </a:r>
            <a:endParaRPr lang="en-US" sz="9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739" y="6783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25" y="706160"/>
            <a:ext cx="1338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অর্থ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4041" y="2577078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ঐতিয্য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3522" y="2596693"/>
            <a:ext cx="417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অতীতের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গর্ব ও গৌরবের বস্তু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5601" y="3470582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লুপ্তপ্রায়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3483348"/>
            <a:ext cx="3578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পেতে বসেছে এমন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2057400" y="914400"/>
            <a:ext cx="1545187" cy="22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33CC33"/>
                </a:solidFill>
              </a:rPr>
              <a:t>    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178598" y="2916905"/>
            <a:ext cx="1479002" cy="141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3" name="Right Arrow 22"/>
          <p:cNvSpPr/>
          <p:nvPr/>
        </p:nvSpPr>
        <p:spPr>
          <a:xfrm flipV="1">
            <a:off x="2178599" y="3685783"/>
            <a:ext cx="1479002" cy="12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5601" y="1752600"/>
            <a:ext cx="160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নিবিড়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2547" y="1747836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154786" y="1981867"/>
            <a:ext cx="1447800" cy="138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  <p:bldP spid="18" grpId="0"/>
      <p:bldP spid="21" grpId="0"/>
      <p:bldP spid="11" grpId="0" animBg="1"/>
      <p:bldP spid="22" grpId="0" animBg="1"/>
      <p:bldP spid="23" grpId="0" animBg="1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94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lowchart: Decision 14"/>
          <p:cNvSpPr/>
          <p:nvPr/>
        </p:nvSpPr>
        <p:spPr>
          <a:xfrm>
            <a:off x="2095500" y="95974"/>
            <a:ext cx="4572000" cy="14478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327" y="1782602"/>
            <a:ext cx="4003964" cy="1354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দুইটি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লোকশিল্পের নাম বল?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343400" y="2193010"/>
            <a:ext cx="160020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34600" y="3385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303537" y="1782602"/>
            <a:ext cx="2590800" cy="10477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কাঁথা, শীতল পাটি।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83127" y="3990781"/>
            <a:ext cx="4170218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মসলিন শাড়ীর একটি বৈশিষ্ট্য বল?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163291" y="4352731"/>
            <a:ext cx="160020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Stored Data 33"/>
          <p:cNvSpPr/>
          <p:nvPr/>
        </p:nvSpPr>
        <p:spPr>
          <a:xfrm>
            <a:off x="5943600" y="3857431"/>
            <a:ext cx="3200400" cy="1123950"/>
          </a:xfrm>
          <a:prstGeom prst="flowChartOnline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আংটির ভেতরে ঢোকানো যেত।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8" grpId="0" animBg="1"/>
      <p:bldP spid="20" grpId="0" animBg="1"/>
      <p:bldP spid="26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189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EC</cp:lastModifiedBy>
  <cp:revision>270</cp:revision>
  <dcterms:created xsi:type="dcterms:W3CDTF">2013-02-18T14:43:19Z</dcterms:created>
  <dcterms:modified xsi:type="dcterms:W3CDTF">2019-10-14T14:50:51Z</dcterms:modified>
</cp:coreProperties>
</file>