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73" r:id="rId7"/>
    <p:sldId id="263" r:id="rId8"/>
    <p:sldId id="264" r:id="rId9"/>
    <p:sldId id="265" r:id="rId10"/>
    <p:sldId id="271" r:id="rId11"/>
    <p:sldId id="272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3300"/>
    <a:srgbClr val="9933FF"/>
    <a:srgbClr val="FF66FF"/>
    <a:srgbClr val="008000"/>
    <a:srgbClr val="CC3300"/>
    <a:srgbClr val="00CC00"/>
    <a:srgbClr val="CC66FF"/>
    <a:srgbClr val="66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0BDD55-ABB8-4DE3-B5CE-146A5D2BD9D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81ECF2-9DDA-494B-8867-187619C7C918}">
      <dgm:prSet phldrT="[Text]"/>
      <dgm:spPr>
        <a:solidFill>
          <a:srgbClr val="CC330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গ্রন্থ- জলরাক্ষস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5C0494B-EB59-49BD-99AD-CC90DE1B79D9}" type="parTrans" cxnId="{A6C24A81-F5B3-4EB2-B496-417746EA5CFD}">
      <dgm:prSet/>
      <dgm:spPr/>
      <dgm:t>
        <a:bodyPr/>
        <a:lstStyle/>
        <a:p>
          <a:endParaRPr lang="en-US"/>
        </a:p>
      </dgm:t>
    </dgm:pt>
    <dgm:pt modelId="{F7E97E84-B780-4F7C-8DAC-91FB4FD598BA}" type="sibTrans" cxnId="{A6C24A81-F5B3-4EB2-B496-417746EA5CFD}">
      <dgm:prSet/>
      <dgm:spPr>
        <a:solidFill>
          <a:srgbClr val="00800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জন্ম-১৯৩৪সালের ১৯ আগস্ট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33186C6-F76E-4159-A9A9-84A9398E5A0E}">
      <dgm:prSet phldrT="[Text]"/>
      <dgm:spPr>
        <a:solidFill>
          <a:srgbClr val="FF000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আবুবকর সিদ্দিক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7C23BC4-2827-4E4C-A1BE-7AEB264A49A6}" type="parTrans" cxnId="{0371C05D-325C-46E4-B771-52A1B9CD97D4}">
      <dgm:prSet/>
      <dgm:spPr/>
      <dgm:t>
        <a:bodyPr/>
        <a:lstStyle/>
        <a:p>
          <a:endParaRPr lang="en-US"/>
        </a:p>
      </dgm:t>
    </dgm:pt>
    <dgm:pt modelId="{E3CF5AA0-A693-47C8-B86B-216FF4B22565}" type="sibTrans" cxnId="{0371C05D-325C-46E4-B771-52A1B9CD97D4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খরাদহ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C98E4FF-0C77-49E6-9F51-CAE94BD96EB9}">
      <dgm:prSet phldrT="[Text]"/>
      <dgm:spPr>
        <a:solidFill>
          <a:schemeClr val="accent2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একাওরের হৃদয়ভস্ম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AA6E2C9-FE96-4E84-B808-CDA8759D7E18}" type="parTrans" cxnId="{7964823A-A207-4F09-87E4-C9DF552DE5E9}">
      <dgm:prSet/>
      <dgm:spPr/>
      <dgm:t>
        <a:bodyPr/>
        <a:lstStyle/>
        <a:p>
          <a:endParaRPr lang="en-US"/>
        </a:p>
      </dgm:t>
    </dgm:pt>
    <dgm:pt modelId="{48212E72-2432-4D02-9C32-86AA34CD4480}" type="sibTrans" cxnId="{7964823A-A207-4F09-87E4-C9DF552DE5E9}">
      <dgm:prSet/>
      <dgm:spPr>
        <a:solidFill>
          <a:schemeClr val="accent1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বারুদপোড়া প্রহর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AF6954B-515F-47CF-AFD0-7A994307F439}" type="pres">
      <dgm:prSet presAssocID="{7B0BDD55-ABB8-4DE3-B5CE-146A5D2BD9D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3E08969-D4E7-4274-89E1-B728A17B77FF}" type="pres">
      <dgm:prSet presAssocID="{ED81ECF2-9DDA-494B-8867-187619C7C918}" presName="composite" presStyleCnt="0"/>
      <dgm:spPr/>
    </dgm:pt>
    <dgm:pt modelId="{658D58EE-7D30-4DC5-93A9-C11BD2C2D7AD}" type="pres">
      <dgm:prSet presAssocID="{ED81ECF2-9DDA-494B-8867-187619C7C91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33B9F-AC4B-40D7-A234-A385DABEC028}" type="pres">
      <dgm:prSet presAssocID="{ED81ECF2-9DDA-494B-8867-187619C7C918}" presName="Childtext1" presStyleLbl="revTx" presStyleIdx="0" presStyleCnt="3" custScaleX="270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68500-1E34-47EA-99DE-EA26BB2332ED}" type="pres">
      <dgm:prSet presAssocID="{ED81ECF2-9DDA-494B-8867-187619C7C918}" presName="BalanceSpacing" presStyleCnt="0"/>
      <dgm:spPr/>
    </dgm:pt>
    <dgm:pt modelId="{7E53A731-893D-400C-903F-E5F2F52515C1}" type="pres">
      <dgm:prSet presAssocID="{ED81ECF2-9DDA-494B-8867-187619C7C918}" presName="BalanceSpacing1" presStyleCnt="0"/>
      <dgm:spPr/>
    </dgm:pt>
    <dgm:pt modelId="{652F4624-3FBD-45FC-B850-1A2974E549CD}" type="pres">
      <dgm:prSet presAssocID="{F7E97E84-B780-4F7C-8DAC-91FB4FD598BA}" presName="Accent1Text" presStyleLbl="node1" presStyleIdx="1" presStyleCnt="6"/>
      <dgm:spPr/>
      <dgm:t>
        <a:bodyPr/>
        <a:lstStyle/>
        <a:p>
          <a:endParaRPr lang="en-US"/>
        </a:p>
      </dgm:t>
    </dgm:pt>
    <dgm:pt modelId="{C9252EF8-AB09-4371-B591-D1A231B9088F}" type="pres">
      <dgm:prSet presAssocID="{F7E97E84-B780-4F7C-8DAC-91FB4FD598BA}" presName="spaceBetweenRectangles" presStyleCnt="0"/>
      <dgm:spPr/>
    </dgm:pt>
    <dgm:pt modelId="{3C63AC26-D924-4ACC-ACAF-4EAA58502EEC}" type="pres">
      <dgm:prSet presAssocID="{B33186C6-F76E-4159-A9A9-84A9398E5A0E}" presName="composite" presStyleCnt="0"/>
      <dgm:spPr/>
    </dgm:pt>
    <dgm:pt modelId="{776C4511-250E-4C49-B280-850C0F2E5248}" type="pres">
      <dgm:prSet presAssocID="{B33186C6-F76E-4159-A9A9-84A9398E5A0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EC1D5-C61A-4C01-A3A7-AE383E4441DC}" type="pres">
      <dgm:prSet presAssocID="{B33186C6-F76E-4159-A9A9-84A9398E5A0E}" presName="Childtext1" presStyleLbl="revTx" presStyleIdx="1" presStyleCnt="3" custFlipHor="1" custScaleX="191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90E32-371E-4A53-A55A-18A7683F9561}" type="pres">
      <dgm:prSet presAssocID="{B33186C6-F76E-4159-A9A9-84A9398E5A0E}" presName="BalanceSpacing" presStyleCnt="0"/>
      <dgm:spPr/>
    </dgm:pt>
    <dgm:pt modelId="{D072AF49-1B18-48C3-8902-C63C30E99293}" type="pres">
      <dgm:prSet presAssocID="{B33186C6-F76E-4159-A9A9-84A9398E5A0E}" presName="BalanceSpacing1" presStyleCnt="0"/>
      <dgm:spPr/>
    </dgm:pt>
    <dgm:pt modelId="{C1B328B4-DF46-49CD-98A8-872CC8701262}" type="pres">
      <dgm:prSet presAssocID="{E3CF5AA0-A693-47C8-B86B-216FF4B22565}" presName="Accent1Text" presStyleLbl="node1" presStyleIdx="3" presStyleCnt="6"/>
      <dgm:spPr/>
      <dgm:t>
        <a:bodyPr/>
        <a:lstStyle/>
        <a:p>
          <a:endParaRPr lang="en-US"/>
        </a:p>
      </dgm:t>
    </dgm:pt>
    <dgm:pt modelId="{83477331-9728-4516-B782-0E965AAC53B0}" type="pres">
      <dgm:prSet presAssocID="{E3CF5AA0-A693-47C8-B86B-216FF4B22565}" presName="spaceBetweenRectangles" presStyleCnt="0"/>
      <dgm:spPr/>
    </dgm:pt>
    <dgm:pt modelId="{3977AA7F-D24E-43A4-816B-55FB62595FF6}" type="pres">
      <dgm:prSet presAssocID="{4C98E4FF-0C77-49E6-9F51-CAE94BD96EB9}" presName="composite" presStyleCnt="0"/>
      <dgm:spPr/>
    </dgm:pt>
    <dgm:pt modelId="{86A07258-4571-409C-880F-AFA989ABB5B1}" type="pres">
      <dgm:prSet presAssocID="{4C98E4FF-0C77-49E6-9F51-CAE94BD96EB9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886F4-9658-496C-AAFE-1DD9E95B0F44}" type="pres">
      <dgm:prSet presAssocID="{4C98E4FF-0C77-49E6-9F51-CAE94BD96EB9}" presName="Childtext1" presStyleLbl="revTx" presStyleIdx="2" presStyleCnt="3" custFlipHor="1" custScaleX="136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E2B30-0FAB-4E39-9A20-50313061CAD4}" type="pres">
      <dgm:prSet presAssocID="{4C98E4FF-0C77-49E6-9F51-CAE94BD96EB9}" presName="BalanceSpacing" presStyleCnt="0"/>
      <dgm:spPr/>
    </dgm:pt>
    <dgm:pt modelId="{CA0E0A0D-ADD4-4053-94F1-9C80EB2DB2C0}" type="pres">
      <dgm:prSet presAssocID="{4C98E4FF-0C77-49E6-9F51-CAE94BD96EB9}" presName="BalanceSpacing1" presStyleCnt="0"/>
      <dgm:spPr/>
    </dgm:pt>
    <dgm:pt modelId="{49337FE8-B751-458A-940D-13F17965247F}" type="pres">
      <dgm:prSet presAssocID="{48212E72-2432-4D02-9C32-86AA34CD4480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7964823A-A207-4F09-87E4-C9DF552DE5E9}" srcId="{7B0BDD55-ABB8-4DE3-B5CE-146A5D2BD9D7}" destId="{4C98E4FF-0C77-49E6-9F51-CAE94BD96EB9}" srcOrd="2" destOrd="0" parTransId="{3AA6E2C9-FE96-4E84-B808-CDA8759D7E18}" sibTransId="{48212E72-2432-4D02-9C32-86AA34CD4480}"/>
    <dgm:cxn modelId="{0371C05D-325C-46E4-B771-52A1B9CD97D4}" srcId="{7B0BDD55-ABB8-4DE3-B5CE-146A5D2BD9D7}" destId="{B33186C6-F76E-4159-A9A9-84A9398E5A0E}" srcOrd="1" destOrd="0" parTransId="{27C23BC4-2827-4E4C-A1BE-7AEB264A49A6}" sibTransId="{E3CF5AA0-A693-47C8-B86B-216FF4B22565}"/>
    <dgm:cxn modelId="{A04E58D2-EBE3-43CD-92E5-4ABE2838D642}" type="presOf" srcId="{4C98E4FF-0C77-49E6-9F51-CAE94BD96EB9}" destId="{86A07258-4571-409C-880F-AFA989ABB5B1}" srcOrd="0" destOrd="0" presId="urn:microsoft.com/office/officeart/2008/layout/AlternatingHexagons"/>
    <dgm:cxn modelId="{33AF4B2C-0F9D-4383-90D4-F145A955ACE9}" type="presOf" srcId="{7B0BDD55-ABB8-4DE3-B5CE-146A5D2BD9D7}" destId="{9AF6954B-515F-47CF-AFD0-7A994307F439}" srcOrd="0" destOrd="0" presId="urn:microsoft.com/office/officeart/2008/layout/AlternatingHexagons"/>
    <dgm:cxn modelId="{1B4CA70A-3801-4CB0-BA09-9849E5562DD4}" type="presOf" srcId="{48212E72-2432-4D02-9C32-86AA34CD4480}" destId="{49337FE8-B751-458A-940D-13F17965247F}" srcOrd="0" destOrd="0" presId="urn:microsoft.com/office/officeart/2008/layout/AlternatingHexagons"/>
    <dgm:cxn modelId="{2DDCBFEA-A186-40A7-A3F7-A3A2FD346D65}" type="presOf" srcId="{E3CF5AA0-A693-47C8-B86B-216FF4B22565}" destId="{C1B328B4-DF46-49CD-98A8-872CC8701262}" srcOrd="0" destOrd="0" presId="urn:microsoft.com/office/officeart/2008/layout/AlternatingHexagons"/>
    <dgm:cxn modelId="{A6C24A81-F5B3-4EB2-B496-417746EA5CFD}" srcId="{7B0BDD55-ABB8-4DE3-B5CE-146A5D2BD9D7}" destId="{ED81ECF2-9DDA-494B-8867-187619C7C918}" srcOrd="0" destOrd="0" parTransId="{E5C0494B-EB59-49BD-99AD-CC90DE1B79D9}" sibTransId="{F7E97E84-B780-4F7C-8DAC-91FB4FD598BA}"/>
    <dgm:cxn modelId="{C6ADBADD-4218-4CCE-B219-B76F29537A30}" type="presOf" srcId="{B33186C6-F76E-4159-A9A9-84A9398E5A0E}" destId="{776C4511-250E-4C49-B280-850C0F2E5248}" srcOrd="0" destOrd="0" presId="urn:microsoft.com/office/officeart/2008/layout/AlternatingHexagons"/>
    <dgm:cxn modelId="{E6F0033D-3928-4F29-92E4-63B196EA4584}" type="presOf" srcId="{F7E97E84-B780-4F7C-8DAC-91FB4FD598BA}" destId="{652F4624-3FBD-45FC-B850-1A2974E549CD}" srcOrd="0" destOrd="0" presId="urn:microsoft.com/office/officeart/2008/layout/AlternatingHexagons"/>
    <dgm:cxn modelId="{1D36739A-7D65-4374-9B21-77BD3899EE8B}" type="presOf" srcId="{ED81ECF2-9DDA-494B-8867-187619C7C918}" destId="{658D58EE-7D30-4DC5-93A9-C11BD2C2D7AD}" srcOrd="0" destOrd="0" presId="urn:microsoft.com/office/officeart/2008/layout/AlternatingHexagons"/>
    <dgm:cxn modelId="{FAC13E64-4D1B-4053-BD48-1062E76D5F98}" type="presParOf" srcId="{9AF6954B-515F-47CF-AFD0-7A994307F439}" destId="{63E08969-D4E7-4274-89E1-B728A17B77FF}" srcOrd="0" destOrd="0" presId="urn:microsoft.com/office/officeart/2008/layout/AlternatingHexagons"/>
    <dgm:cxn modelId="{CF187E7B-F7A3-4C91-973F-91993FD60BDF}" type="presParOf" srcId="{63E08969-D4E7-4274-89E1-B728A17B77FF}" destId="{658D58EE-7D30-4DC5-93A9-C11BD2C2D7AD}" srcOrd="0" destOrd="0" presId="urn:microsoft.com/office/officeart/2008/layout/AlternatingHexagons"/>
    <dgm:cxn modelId="{462DA87E-152A-44E9-9613-1D0B9135787E}" type="presParOf" srcId="{63E08969-D4E7-4274-89E1-B728A17B77FF}" destId="{07E33B9F-AC4B-40D7-A234-A385DABEC028}" srcOrd="1" destOrd="0" presId="urn:microsoft.com/office/officeart/2008/layout/AlternatingHexagons"/>
    <dgm:cxn modelId="{83CCA7E5-0F4E-47E1-93BD-36DBED6DB7B1}" type="presParOf" srcId="{63E08969-D4E7-4274-89E1-B728A17B77FF}" destId="{2C068500-1E34-47EA-99DE-EA26BB2332ED}" srcOrd="2" destOrd="0" presId="urn:microsoft.com/office/officeart/2008/layout/AlternatingHexagons"/>
    <dgm:cxn modelId="{C3EF8D7A-EF56-47A5-9677-B8B0BCE5E872}" type="presParOf" srcId="{63E08969-D4E7-4274-89E1-B728A17B77FF}" destId="{7E53A731-893D-400C-903F-E5F2F52515C1}" srcOrd="3" destOrd="0" presId="urn:microsoft.com/office/officeart/2008/layout/AlternatingHexagons"/>
    <dgm:cxn modelId="{5B171D3A-7151-43F7-BCAC-C36981DF350F}" type="presParOf" srcId="{63E08969-D4E7-4274-89E1-B728A17B77FF}" destId="{652F4624-3FBD-45FC-B850-1A2974E549CD}" srcOrd="4" destOrd="0" presId="urn:microsoft.com/office/officeart/2008/layout/AlternatingHexagons"/>
    <dgm:cxn modelId="{4BBE6D0C-2ACB-4D90-9823-F9652066B6BA}" type="presParOf" srcId="{9AF6954B-515F-47CF-AFD0-7A994307F439}" destId="{C9252EF8-AB09-4371-B591-D1A231B9088F}" srcOrd="1" destOrd="0" presId="urn:microsoft.com/office/officeart/2008/layout/AlternatingHexagons"/>
    <dgm:cxn modelId="{EB652D0B-35ED-42AC-9ECD-D91FD9CF2006}" type="presParOf" srcId="{9AF6954B-515F-47CF-AFD0-7A994307F439}" destId="{3C63AC26-D924-4ACC-ACAF-4EAA58502EEC}" srcOrd="2" destOrd="0" presId="urn:microsoft.com/office/officeart/2008/layout/AlternatingHexagons"/>
    <dgm:cxn modelId="{08C15E37-5EC0-4EEC-8834-B21FFAE96198}" type="presParOf" srcId="{3C63AC26-D924-4ACC-ACAF-4EAA58502EEC}" destId="{776C4511-250E-4C49-B280-850C0F2E5248}" srcOrd="0" destOrd="0" presId="urn:microsoft.com/office/officeart/2008/layout/AlternatingHexagons"/>
    <dgm:cxn modelId="{DAA3A84B-7688-4425-B456-94F4A397550A}" type="presParOf" srcId="{3C63AC26-D924-4ACC-ACAF-4EAA58502EEC}" destId="{B44EC1D5-C61A-4C01-A3A7-AE383E4441DC}" srcOrd="1" destOrd="0" presId="urn:microsoft.com/office/officeart/2008/layout/AlternatingHexagons"/>
    <dgm:cxn modelId="{2F33CDEB-DBE4-40AE-9DD5-3A410B8C1585}" type="presParOf" srcId="{3C63AC26-D924-4ACC-ACAF-4EAA58502EEC}" destId="{EDA90E32-371E-4A53-A55A-18A7683F9561}" srcOrd="2" destOrd="0" presId="urn:microsoft.com/office/officeart/2008/layout/AlternatingHexagons"/>
    <dgm:cxn modelId="{AADC188B-F4A7-4F39-A6C4-C6F204417E18}" type="presParOf" srcId="{3C63AC26-D924-4ACC-ACAF-4EAA58502EEC}" destId="{D072AF49-1B18-48C3-8902-C63C30E99293}" srcOrd="3" destOrd="0" presId="urn:microsoft.com/office/officeart/2008/layout/AlternatingHexagons"/>
    <dgm:cxn modelId="{75093151-A99E-4BD2-A3D5-2854084C43CF}" type="presParOf" srcId="{3C63AC26-D924-4ACC-ACAF-4EAA58502EEC}" destId="{C1B328B4-DF46-49CD-98A8-872CC8701262}" srcOrd="4" destOrd="0" presId="urn:microsoft.com/office/officeart/2008/layout/AlternatingHexagons"/>
    <dgm:cxn modelId="{8CDDD628-2B34-495C-9231-4B313182EA82}" type="presParOf" srcId="{9AF6954B-515F-47CF-AFD0-7A994307F439}" destId="{83477331-9728-4516-B782-0E965AAC53B0}" srcOrd="3" destOrd="0" presId="urn:microsoft.com/office/officeart/2008/layout/AlternatingHexagons"/>
    <dgm:cxn modelId="{FBB351F3-4475-4D42-86A5-E3354C2C0560}" type="presParOf" srcId="{9AF6954B-515F-47CF-AFD0-7A994307F439}" destId="{3977AA7F-D24E-43A4-816B-55FB62595FF6}" srcOrd="4" destOrd="0" presId="urn:microsoft.com/office/officeart/2008/layout/AlternatingHexagons"/>
    <dgm:cxn modelId="{8C4C7ABF-7F0B-43BC-AE93-A3CB5B63ACB5}" type="presParOf" srcId="{3977AA7F-D24E-43A4-816B-55FB62595FF6}" destId="{86A07258-4571-409C-880F-AFA989ABB5B1}" srcOrd="0" destOrd="0" presId="urn:microsoft.com/office/officeart/2008/layout/AlternatingHexagons"/>
    <dgm:cxn modelId="{F246692D-0C1E-4F6F-BA57-C5C25B6B75D2}" type="presParOf" srcId="{3977AA7F-D24E-43A4-816B-55FB62595FF6}" destId="{1E6886F4-9658-496C-AAFE-1DD9E95B0F44}" srcOrd="1" destOrd="0" presId="urn:microsoft.com/office/officeart/2008/layout/AlternatingHexagons"/>
    <dgm:cxn modelId="{0837E2A6-FB52-44A3-8F81-74024FA3992D}" type="presParOf" srcId="{3977AA7F-D24E-43A4-816B-55FB62595FF6}" destId="{8F6E2B30-0FAB-4E39-9A20-50313061CAD4}" srcOrd="2" destOrd="0" presId="urn:microsoft.com/office/officeart/2008/layout/AlternatingHexagons"/>
    <dgm:cxn modelId="{BCE14B25-3014-46FC-8AA8-9050C336D3F7}" type="presParOf" srcId="{3977AA7F-D24E-43A4-816B-55FB62595FF6}" destId="{CA0E0A0D-ADD4-4053-94F1-9C80EB2DB2C0}" srcOrd="3" destOrd="0" presId="urn:microsoft.com/office/officeart/2008/layout/AlternatingHexagons"/>
    <dgm:cxn modelId="{7BF47E02-496C-422C-B3A7-BF8279C332AD}" type="presParOf" srcId="{3977AA7F-D24E-43A4-816B-55FB62595FF6}" destId="{49337FE8-B751-458A-940D-13F17965247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D58EE-7D30-4DC5-93A9-C11BD2C2D7AD}">
      <dsp:nvSpPr>
        <dsp:cNvPr id="0" name=""/>
        <dsp:cNvSpPr/>
      </dsp:nvSpPr>
      <dsp:spPr>
        <a:xfrm rot="5400000">
          <a:off x="3649725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rgbClr val="CC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latin typeface="NikoshBAN" pitchFamily="2" charset="0"/>
              <a:cs typeface="NikoshBAN" pitchFamily="2" charset="0"/>
            </a:rPr>
            <a:t>গ্রন্থ- জলরাক্ষস</a:t>
          </a:r>
          <a:endParaRPr lang="en-US" sz="21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3985998" y="262915"/>
        <a:ext cx="1004001" cy="1154024"/>
      </dsp:txXfrm>
    </dsp:sp>
    <dsp:sp modelId="{07E33B9F-AC4B-40D7-A234-A385DABEC028}">
      <dsp:nvSpPr>
        <dsp:cNvPr id="0" name=""/>
        <dsp:cNvSpPr/>
      </dsp:nvSpPr>
      <dsp:spPr>
        <a:xfrm>
          <a:off x="5943596" y="336962"/>
          <a:ext cx="506955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F4624-3FBD-45FC-B850-1A2974E549CD}">
      <dsp:nvSpPr>
        <dsp:cNvPr id="0" name=""/>
        <dsp:cNvSpPr/>
      </dsp:nvSpPr>
      <dsp:spPr>
        <a:xfrm rot="5400000">
          <a:off x="2074440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জন্ম-১৯৩৪সালের ১৯ আগস্ট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2410713" y="262915"/>
        <a:ext cx="1004001" cy="1154024"/>
      </dsp:txXfrm>
    </dsp:sp>
    <dsp:sp modelId="{776C4511-250E-4C49-B280-850C0F2E5248}">
      <dsp:nvSpPr>
        <dsp:cNvPr id="0" name=""/>
        <dsp:cNvSpPr/>
      </dsp:nvSpPr>
      <dsp:spPr>
        <a:xfrm rot="5400000">
          <a:off x="2859064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latin typeface="NikoshBAN" pitchFamily="2" charset="0"/>
              <a:cs typeface="NikoshBAN" pitchFamily="2" charset="0"/>
            </a:rPr>
            <a:t>আবুবকর সিদ্দিক</a:t>
          </a:r>
          <a:endParaRPr lang="en-US" sz="21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3195337" y="1685969"/>
        <a:ext cx="1004001" cy="1154024"/>
      </dsp:txXfrm>
    </dsp:sp>
    <dsp:sp modelId="{B44EC1D5-C61A-4C01-A3A7-AE383E4441DC}">
      <dsp:nvSpPr>
        <dsp:cNvPr id="0" name=""/>
        <dsp:cNvSpPr/>
      </dsp:nvSpPr>
      <dsp:spPr>
        <a:xfrm flipH="1">
          <a:off x="1828804" y="1760016"/>
          <a:ext cx="347087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328B4-DF46-49CD-98A8-872CC8701262}">
      <dsp:nvSpPr>
        <dsp:cNvPr id="0" name=""/>
        <dsp:cNvSpPr/>
      </dsp:nvSpPr>
      <dsp:spPr>
        <a:xfrm rot="5400000">
          <a:off x="4434350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খরাদহ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4770623" y="1685969"/>
        <a:ext cx="1004001" cy="1154024"/>
      </dsp:txXfrm>
    </dsp:sp>
    <dsp:sp modelId="{86A07258-4571-409C-880F-AFA989ABB5B1}">
      <dsp:nvSpPr>
        <dsp:cNvPr id="0" name=""/>
        <dsp:cNvSpPr/>
      </dsp:nvSpPr>
      <dsp:spPr>
        <a:xfrm rot="5400000">
          <a:off x="3649725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latin typeface="NikoshBAN" pitchFamily="2" charset="0"/>
              <a:cs typeface="NikoshBAN" pitchFamily="2" charset="0"/>
            </a:rPr>
            <a:t>একাওরের হৃদয়ভস্ম</a:t>
          </a:r>
          <a:endParaRPr lang="en-US" sz="21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3985998" y="3109024"/>
        <a:ext cx="1004001" cy="1154024"/>
      </dsp:txXfrm>
    </dsp:sp>
    <dsp:sp modelId="{1E6886F4-9658-496C-AAFE-1DD9E95B0F44}">
      <dsp:nvSpPr>
        <dsp:cNvPr id="0" name=""/>
        <dsp:cNvSpPr/>
      </dsp:nvSpPr>
      <dsp:spPr>
        <a:xfrm flipH="1">
          <a:off x="6069544" y="3183071"/>
          <a:ext cx="25505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37FE8-B751-458A-940D-13F17965247F}">
      <dsp:nvSpPr>
        <dsp:cNvPr id="0" name=""/>
        <dsp:cNvSpPr/>
      </dsp:nvSpPr>
      <dsp:spPr>
        <a:xfrm rot="5400000">
          <a:off x="2074440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itchFamily="2" charset="0"/>
              <a:cs typeface="NikoshBAN" pitchFamily="2" charset="0"/>
            </a:rPr>
            <a:t>বারুদপোড়া প্রহর 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2410713" y="3109024"/>
        <a:ext cx="1004001" cy="1154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d_2007_Document1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3399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এই ফাইলে সব কিছু আছে।\picture\Pictures\50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3058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30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ভাষা শহিদদের আত্নত্যাগে অজিত বণমালার ছবি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346" y="1459385"/>
            <a:ext cx="6471054" cy="4847045"/>
          </a:xfrm>
          <a:noFill/>
        </p:spPr>
      </p:pic>
    </p:spTree>
    <p:extLst>
      <p:ext uri="{BB962C8B-B14F-4D97-AF65-F5344CB8AC3E}">
        <p14:creationId xmlns:p14="http://schemas.microsoft.com/office/powerpoint/2010/main" val="54562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772400" cy="4495800"/>
          </a:xfrm>
        </p:spPr>
      </p:pic>
    </p:spTree>
    <p:extLst>
      <p:ext uri="{BB962C8B-B14F-4D97-AF65-F5344CB8AC3E}">
        <p14:creationId xmlns:p14="http://schemas.microsoft.com/office/powerpoint/2010/main" val="198444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বর্ণনা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lvl="8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রুপকধমী এই গল্পটিতে একুশে ফেব্রুয়ারির অবিনাশী প্রভাবের </a:t>
            </a:r>
          </a:p>
          <a:p>
            <a:pPr lvl="8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কথা বলা হয়েছে।অতি সাধারণ এক কিশোর লখা।লখা উচু ডালে উঠে লাল ফুল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গ্রহ করে তার মুখ দিয়ে আ আ আ আ ধন্বির মধ্য দিয়ে বেরিয়ে আসে বাঙালির গবের উচচারণ –।আমার ভাইয়ের রক্তে রাঙানো এুকুশে ফেব্রুয়ারি’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ভাষা আন্দোলনের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তাৎপয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সম্পকে ৫টি বাক্য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লিখ।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07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ভাষা শহিদদের নাম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কি?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(ক)    ছালাম (খ) রহিম (গ) মিজান(ঘ) কামরুল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মার্তভাষা দিবস কত তারিখে?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(ক)   ২১শে ফেরুয়ারী (খ) ২২ ফেরুয়ারী (গ) ১৬ ডিসেম্বর (ঘ) ২৬ শে মার্চ।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333500" y="2286000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333500" y="3467100"/>
            <a:ext cx="3810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6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ভাষা শহীদের অবদান বর্ণনা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এই ফাইলে সব কিছু আছে।\picture\Pictures\78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610599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1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E:\এই ফাইলে সব কিছু আছে।\picture\Pictures\2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63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26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9933FF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উপস্হাপনায়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24001"/>
            <a:ext cx="4041775" cy="609599"/>
          </a:xfrm>
          <a:solidFill>
            <a:srgbClr val="FF66FF"/>
          </a:solidFill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শ্রেণি ও বিষয়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50974"/>
            <a:ext cx="4041775" cy="3236843"/>
          </a:xfrm>
          <a:solidFill>
            <a:schemeClr val="accent2"/>
          </a:solidFill>
        </p:spPr>
        <p:txBody>
          <a:bodyPr>
            <a:normAutofit fontScale="47500" lnSpcReduction="20000"/>
          </a:bodyPr>
          <a:lstStyle/>
          <a:p>
            <a:r>
              <a:rPr lang="bn-BD" sz="7000" dirty="0" smtClean="0">
                <a:latin typeface="NikoshBAN" pitchFamily="2" charset="0"/>
                <a:cs typeface="NikoshBAN" pitchFamily="2" charset="0"/>
              </a:rPr>
              <a:t>শ্রেনিঃ- সপ্তম</a:t>
            </a:r>
          </a:p>
          <a:p>
            <a:r>
              <a:rPr lang="bn-BD" sz="7000" dirty="0" smtClean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BD" sz="7000" dirty="0" smtClean="0">
                <a:latin typeface="NikoshBAN" pitchFamily="2" charset="0"/>
                <a:cs typeface="NikoshBAN" pitchFamily="2" charset="0"/>
              </a:rPr>
              <a:t>অধ্যায়ঃ গদ্য</a:t>
            </a:r>
          </a:p>
          <a:p>
            <a:r>
              <a:rPr lang="bn-BD" sz="7000" dirty="0" smtClean="0">
                <a:latin typeface="NikoshBAN" pitchFamily="2" charset="0"/>
                <a:cs typeface="NikoshBAN" pitchFamily="2" charset="0"/>
              </a:rPr>
              <a:t>পাঠ ঃ লখার একুশে</a:t>
            </a:r>
          </a:p>
          <a:p>
            <a:r>
              <a:rPr lang="bn-BD" sz="7000" dirty="0" smtClean="0">
                <a:latin typeface="NikoshBAN" pitchFamily="2" charset="0"/>
                <a:cs typeface="NikoshBAN" pitchFamily="2" charset="0"/>
              </a:rPr>
              <a:t>তারিখ ঃ ১৪/ </a:t>
            </a:r>
            <a:r>
              <a:rPr lang="bn-BD" sz="7000" dirty="0" smtClean="0">
                <a:latin typeface="NikoshBAN" pitchFamily="2" charset="0"/>
                <a:cs typeface="NikoshBAN" pitchFamily="2" charset="0"/>
              </a:rPr>
              <a:t>০৩/১৯</a:t>
            </a:r>
            <a:endParaRPr lang="bn-BD" sz="7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9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>
              <a:buNone/>
            </a:pPr>
            <a:r>
              <a:rPr lang="bn-BD" sz="39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BD" sz="39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 smtClean="0"/>
          </a:p>
          <a:p>
            <a:endParaRPr lang="en-US" dirty="0"/>
          </a:p>
        </p:txBody>
      </p:sp>
      <p:sp>
        <p:nvSpPr>
          <p:cNvPr id="7" name="TextBox 1"/>
          <p:cNvSpPr txBox="1">
            <a:spLocks noGrp="1"/>
          </p:cNvSpPr>
          <p:nvPr/>
        </p:nvSpPr>
        <p:spPr>
          <a:xfrm>
            <a:off x="515636" y="3650974"/>
            <a:ext cx="3989990" cy="3170099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আবূল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কাশেম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চকভারুনিয়া মাদ্রাসা 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জয়পুরহাট সদর।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239224"/>
              </p:ext>
            </p:extLst>
          </p:nvPr>
        </p:nvGraphicFramePr>
        <p:xfrm>
          <a:off x="2510631" y="1981200"/>
          <a:ext cx="3051970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cument" r:id="rId3" imgW="5946064" imgH="4336571" progId="Word.Document.12">
                  <p:embed/>
                </p:oleObj>
              </mc:Choice>
              <mc:Fallback>
                <p:oleObj name="Document" r:id="rId3" imgW="5946064" imgH="43365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0631" y="1981200"/>
                        <a:ext cx="3051970" cy="186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464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  <p:bldP spid="6" grpId="0" build="p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/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ছবিতে কি দেখা যাচ্ছে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89" y="1676400"/>
            <a:ext cx="7902911" cy="41148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69467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3300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 সংশ্লিট ছবি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772400" cy="4648200"/>
          </a:xfrm>
        </p:spPr>
      </p:pic>
    </p:spTree>
    <p:extLst>
      <p:ext uri="{BB962C8B-B14F-4D97-AF65-F5344CB8AC3E}">
        <p14:creationId xmlns:p14="http://schemas.microsoft.com/office/powerpoint/2010/main" val="234835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 ঘোষনা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2743200"/>
          </a:xfr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লখার একুশে</a:t>
            </a:r>
          </a:p>
          <a:p>
            <a:pPr marL="0" indent="0" algn="ctr">
              <a:buNone/>
            </a:pPr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আবুবকর সিদ্দিক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51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9619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849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  <a:noFill/>
        </p:spPr>
        <p:txBody>
          <a:bodyPr>
            <a:normAutofit/>
          </a:bodyPr>
          <a:lstStyle/>
          <a:p>
            <a:pPr lvl="1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আ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ন্দোলনের পেক্ষাপট সমপর্কে বর্ণনা করতে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ভাষা শহিদের নাম বলতে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শহিদ মিনার তৈরির তাৎপয ব্যাখ্যা 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488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ভাষা আন্দোলনের ছবি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97" y="1759500"/>
            <a:ext cx="6926982" cy="3574500"/>
          </a:xfrm>
          <a:solidFill>
            <a:srgbClr val="FF505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9775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ভাষা শহিদদের ছবি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96589"/>
            <a:ext cx="5257800" cy="4313498"/>
          </a:xfrm>
          <a:solidFill>
            <a:srgbClr val="FF330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1109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208</Words>
  <Application>Microsoft Office PowerPoint</Application>
  <PresentationFormat>On-screen Show (4:3)</PresentationFormat>
  <Paragraphs>49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Document</vt:lpstr>
      <vt:lpstr>স্বাগতম </vt:lpstr>
      <vt:lpstr>পরিচিতি </vt:lpstr>
      <vt:lpstr> ছবিতে কি দেখা যাচ্ছে ?</vt:lpstr>
      <vt:lpstr>বিষয় সংশ্লিট ছবি </vt:lpstr>
      <vt:lpstr>পাঠ ঘোষনা </vt:lpstr>
      <vt:lpstr>লেখক পরিচিতি</vt:lpstr>
      <vt:lpstr>শিখনফল</vt:lpstr>
      <vt:lpstr>ভাষা আন্দোলনের ছবি</vt:lpstr>
      <vt:lpstr>ভাষা শহিদদের ছবি</vt:lpstr>
      <vt:lpstr>ভাষা শহিদদের আত্নত্যাগে অজিত বণমালার ছবি</vt:lpstr>
      <vt:lpstr>ছবি</vt:lpstr>
      <vt:lpstr>বর্ণনা</vt:lpstr>
      <vt:lpstr>দলগত কাজ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DDD</dc:creator>
  <cp:lastModifiedBy>EC</cp:lastModifiedBy>
  <cp:revision>108</cp:revision>
  <dcterms:created xsi:type="dcterms:W3CDTF">2006-08-16T00:00:00Z</dcterms:created>
  <dcterms:modified xsi:type="dcterms:W3CDTF">2019-09-27T13:14:34Z</dcterms:modified>
</cp:coreProperties>
</file>