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EL" initials="D" lastIdx="3" clrIdx="0">
    <p:extLst>
      <p:ext uri="{19B8F6BF-5375-455C-9EA6-DF929625EA0E}">
        <p15:presenceInfo xmlns:p15="http://schemas.microsoft.com/office/powerpoint/2012/main" userId="DO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66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36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B1AA0-1038-4B86-9A22-4D81A9B22617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F0B62-F1C1-4D7E-97B3-31423C8A6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27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7F0B62-F1C1-4D7E-97B3-31423C8A62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928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8D7D-0B2C-4FA5-98E4-C7DDFB933538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673E-1596-4420-B921-F5C1D026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7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8D7D-0B2C-4FA5-98E4-C7DDFB933538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673E-1596-4420-B921-F5C1D026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58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8D7D-0B2C-4FA5-98E4-C7DDFB933538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673E-1596-4420-B921-F5C1D026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5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8D7D-0B2C-4FA5-98E4-C7DDFB933538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673E-1596-4420-B921-F5C1D026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163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8D7D-0B2C-4FA5-98E4-C7DDFB933538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673E-1596-4420-B921-F5C1D026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978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8D7D-0B2C-4FA5-98E4-C7DDFB933538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673E-1596-4420-B921-F5C1D026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885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8D7D-0B2C-4FA5-98E4-C7DDFB933538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673E-1596-4420-B921-F5C1D026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23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8D7D-0B2C-4FA5-98E4-C7DDFB933538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673E-1596-4420-B921-F5C1D026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994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8D7D-0B2C-4FA5-98E4-C7DDFB933538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673E-1596-4420-B921-F5C1D026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21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8D7D-0B2C-4FA5-98E4-C7DDFB933538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673E-1596-4420-B921-F5C1D026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725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68D7D-0B2C-4FA5-98E4-C7DDFB933538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673E-1596-4420-B921-F5C1D026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29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68D7D-0B2C-4FA5-98E4-C7DDFB933538}" type="datetimeFigureOut">
              <a:rPr lang="en-US" smtClean="0"/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3673E-1596-4420-B921-F5C1D0269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58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8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43200" y="1859340"/>
            <a:ext cx="63052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 smtClean="0">
                <a:solidFill>
                  <a:srgbClr val="00B0F0"/>
                </a:solidFill>
              </a:rPr>
              <a:t>Wel</a:t>
            </a:r>
            <a:r>
              <a:rPr lang="en-US" sz="9600" dirty="0" smtClean="0">
                <a:solidFill>
                  <a:srgbClr val="00B0F0"/>
                </a:solidFill>
              </a:rPr>
              <a:t> Come</a:t>
            </a:r>
            <a:endParaRPr lang="en-US" sz="9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24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FF0000"/>
                </a:solidFill>
              </a:rPr>
              <a:t>Pair Work </a:t>
            </a:r>
          </a:p>
          <a:p>
            <a:r>
              <a:rPr lang="en-US" sz="3600" dirty="0" smtClean="0"/>
              <a:t>Look at the picture and answer the question.</a:t>
            </a:r>
          </a:p>
          <a:p>
            <a:pPr algn="l"/>
            <a:endParaRPr lang="en-US" sz="3600" dirty="0" smtClean="0"/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6907" y="1798626"/>
            <a:ext cx="4148919" cy="5059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79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en-US" sz="6000" dirty="0" smtClean="0"/>
              <a:t>Question</a:t>
            </a:r>
          </a:p>
          <a:p>
            <a:endParaRPr lang="en-US" sz="3600" dirty="0" smtClean="0"/>
          </a:p>
          <a:p>
            <a:endParaRPr lang="en-US" sz="3600" dirty="0"/>
          </a:p>
          <a:p>
            <a:endParaRPr lang="en-US" sz="3600" dirty="0" smtClean="0"/>
          </a:p>
          <a:p>
            <a:r>
              <a:rPr lang="en-US" sz="3600" dirty="0" smtClean="0"/>
              <a:t>What does an immigration officer do at the airport</a:t>
            </a:r>
            <a:r>
              <a:rPr lang="en-US" sz="3600" dirty="0" smtClean="0">
                <a:latin typeface="Agency FB" panose="020B0503020202020204" pitchFamily="34" charset="0"/>
              </a:rPr>
              <a:t>?</a:t>
            </a:r>
            <a:endParaRPr lang="en-US" sz="3600" dirty="0"/>
          </a:p>
        </p:txBody>
      </p:sp>
      <p:sp>
        <p:nvSpPr>
          <p:cNvPr id="4" name="Rounded Rectangle 3"/>
          <p:cNvSpPr/>
          <p:nvPr/>
        </p:nvSpPr>
        <p:spPr>
          <a:xfrm>
            <a:off x="3821373" y="272955"/>
            <a:ext cx="818866" cy="3957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7506269" y="259307"/>
            <a:ext cx="805218" cy="3753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own Arrow 1"/>
          <p:cNvSpPr/>
          <p:nvPr/>
        </p:nvSpPr>
        <p:spPr>
          <a:xfrm>
            <a:off x="5802573" y="1173708"/>
            <a:ext cx="586853" cy="16650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341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solidFill>
            <a:srgbClr val="00B0F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6000" dirty="0" err="1" smtClean="0">
                <a:solidFill>
                  <a:srgbClr val="FF0000"/>
                </a:solidFill>
              </a:rPr>
              <a:t>Soluation</a:t>
            </a:r>
            <a:endParaRPr lang="en-US" sz="6000" dirty="0" smtClean="0">
              <a:solidFill>
                <a:srgbClr val="FF0000"/>
              </a:solidFill>
            </a:endParaRPr>
          </a:p>
          <a:p>
            <a:r>
              <a:rPr lang="en-US" sz="3600" dirty="0" smtClean="0"/>
              <a:t> </a:t>
            </a:r>
          </a:p>
          <a:p>
            <a:endParaRPr lang="en-US" sz="3600" dirty="0"/>
          </a:p>
          <a:p>
            <a:endParaRPr lang="en-US" sz="3600" dirty="0" smtClean="0"/>
          </a:p>
          <a:p>
            <a:r>
              <a:rPr lang="en-US" sz="3600" dirty="0" smtClean="0"/>
              <a:t>He checks the passport of the passenger and stamp it.</a:t>
            </a:r>
            <a:endParaRPr lang="en-US" sz="3600" dirty="0"/>
          </a:p>
        </p:txBody>
      </p:sp>
      <p:sp>
        <p:nvSpPr>
          <p:cNvPr id="4" name="Rounded Rectangle 3"/>
          <p:cNvSpPr/>
          <p:nvPr/>
        </p:nvSpPr>
        <p:spPr>
          <a:xfrm>
            <a:off x="3480179" y="286603"/>
            <a:ext cx="982639" cy="3821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7724632" y="286602"/>
            <a:ext cx="914400" cy="3821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own Arrow 1"/>
          <p:cNvSpPr/>
          <p:nvPr/>
        </p:nvSpPr>
        <p:spPr>
          <a:xfrm>
            <a:off x="5898107" y="941696"/>
            <a:ext cx="395785" cy="180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912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>
                <a:solidFill>
                  <a:srgbClr val="C00000"/>
                </a:solidFill>
              </a:rPr>
              <a:t>Group Work</a:t>
            </a:r>
          </a:p>
          <a:p>
            <a:r>
              <a:rPr lang="en-US" sz="4000" dirty="0" smtClean="0"/>
              <a:t>Look at the picture and answer the question.</a:t>
            </a:r>
          </a:p>
          <a:p>
            <a:endParaRPr lang="en-US" sz="4000" dirty="0"/>
          </a:p>
          <a:p>
            <a:endParaRPr lang="en-US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224" y="4067034"/>
            <a:ext cx="4097776" cy="208704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224" y="1296538"/>
            <a:ext cx="4149737" cy="213246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0413" y="1296538"/>
            <a:ext cx="4424504" cy="21324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3750" y="4099981"/>
            <a:ext cx="4220499" cy="208703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538484" y="3429000"/>
            <a:ext cx="3138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Immigration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7902054" y="3429000"/>
            <a:ext cx="2524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Airlines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7642746" y="6291618"/>
            <a:ext cx="2893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Lounge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89086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solidFill>
            <a:srgbClr val="FF0066"/>
          </a:solidFill>
        </p:spPr>
        <p:txBody>
          <a:bodyPr>
            <a:normAutofit/>
          </a:bodyPr>
          <a:lstStyle/>
          <a:p>
            <a:r>
              <a:rPr lang="en-US" sz="6000" dirty="0" smtClean="0"/>
              <a:t>Question</a:t>
            </a:r>
          </a:p>
          <a:p>
            <a:endParaRPr lang="en-US" sz="4000" dirty="0" smtClean="0"/>
          </a:p>
          <a:p>
            <a:endParaRPr lang="en-US" sz="4000" dirty="0"/>
          </a:p>
          <a:p>
            <a:endParaRPr lang="en-US" sz="4000" dirty="0" smtClean="0"/>
          </a:p>
          <a:p>
            <a:r>
              <a:rPr lang="en-US" sz="4000" dirty="0" smtClean="0"/>
              <a:t>What do </a:t>
            </a:r>
            <a:r>
              <a:rPr lang="en-US" sz="4000" dirty="0" err="1" smtClean="0"/>
              <a:t>Mita</a:t>
            </a:r>
            <a:r>
              <a:rPr lang="en-US" sz="4000" dirty="0" smtClean="0"/>
              <a:t> and </a:t>
            </a:r>
            <a:r>
              <a:rPr lang="en-US" sz="4000" dirty="0" err="1" smtClean="0"/>
              <a:t>Jara</a:t>
            </a:r>
            <a:r>
              <a:rPr lang="en-US" sz="4000" dirty="0" smtClean="0"/>
              <a:t> do as the wait in the lounge</a:t>
            </a:r>
            <a:r>
              <a:rPr lang="en-US" sz="4000" dirty="0" smtClean="0">
                <a:latin typeface="Agency FB" panose="020B0503020202020204" pitchFamily="34" charset="0"/>
              </a:rPr>
              <a:t>?</a:t>
            </a:r>
            <a:endParaRPr lang="en-US" sz="4000" dirty="0"/>
          </a:p>
        </p:txBody>
      </p:sp>
      <p:sp>
        <p:nvSpPr>
          <p:cNvPr id="4" name="Rounded Rectangle 3"/>
          <p:cNvSpPr/>
          <p:nvPr/>
        </p:nvSpPr>
        <p:spPr>
          <a:xfrm>
            <a:off x="7740555" y="252483"/>
            <a:ext cx="982639" cy="4503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302758" y="272955"/>
            <a:ext cx="968991" cy="4094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own Arrow 1"/>
          <p:cNvSpPr/>
          <p:nvPr/>
        </p:nvSpPr>
        <p:spPr>
          <a:xfrm>
            <a:off x="5909481" y="873457"/>
            <a:ext cx="586853" cy="16786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852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n-US" sz="6000" dirty="0" err="1" smtClean="0"/>
              <a:t>Soluation</a:t>
            </a:r>
            <a:endParaRPr lang="en-US" sz="6000" dirty="0" smtClean="0"/>
          </a:p>
          <a:p>
            <a:endParaRPr lang="en-US" sz="3600" dirty="0" smtClean="0"/>
          </a:p>
          <a:p>
            <a:endParaRPr lang="en-US" sz="3600" dirty="0"/>
          </a:p>
          <a:p>
            <a:endParaRPr lang="en-US" sz="3600" dirty="0" smtClean="0"/>
          </a:p>
          <a:p>
            <a:r>
              <a:rPr lang="en-US" sz="3600" dirty="0" smtClean="0"/>
              <a:t>As </a:t>
            </a:r>
            <a:r>
              <a:rPr lang="en-US" sz="3600" dirty="0" err="1" smtClean="0"/>
              <a:t>Mita</a:t>
            </a:r>
            <a:r>
              <a:rPr lang="en-US" sz="3600" dirty="0" smtClean="0"/>
              <a:t> and </a:t>
            </a:r>
            <a:r>
              <a:rPr lang="en-US" sz="3600" dirty="0" err="1" smtClean="0"/>
              <a:t>Jara</a:t>
            </a:r>
            <a:r>
              <a:rPr lang="en-US" sz="3600" dirty="0" smtClean="0"/>
              <a:t> wait in the </a:t>
            </a:r>
            <a:r>
              <a:rPr lang="en-US" sz="3600" dirty="0" err="1" smtClean="0"/>
              <a:t>lounge,They</a:t>
            </a:r>
            <a:r>
              <a:rPr lang="en-US" sz="3600" dirty="0" smtClean="0"/>
              <a:t> start planning what they will do after reaching Thailand.</a:t>
            </a:r>
            <a:endParaRPr lang="en-US" sz="3600" dirty="0"/>
          </a:p>
        </p:txBody>
      </p:sp>
      <p:sp>
        <p:nvSpPr>
          <p:cNvPr id="4" name="Rounded Rectangle 3"/>
          <p:cNvSpPr/>
          <p:nvPr/>
        </p:nvSpPr>
        <p:spPr>
          <a:xfrm>
            <a:off x="7983941" y="245660"/>
            <a:ext cx="982639" cy="3821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343702" y="245660"/>
            <a:ext cx="955343" cy="3821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own Arrow 1"/>
          <p:cNvSpPr/>
          <p:nvPr/>
        </p:nvSpPr>
        <p:spPr>
          <a:xfrm>
            <a:off x="5677469" y="887104"/>
            <a:ext cx="354841" cy="15694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10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-12032"/>
            <a:ext cx="12192000" cy="6858000"/>
          </a:xfrm>
          <a:solidFill>
            <a:srgbClr val="FFFFFF"/>
          </a:solidFill>
        </p:spPr>
        <p:txBody>
          <a:bodyPr>
            <a:normAutofit lnSpcReduction="10000"/>
          </a:bodyPr>
          <a:lstStyle/>
          <a:p>
            <a:r>
              <a:rPr lang="en-US" sz="4400" u="sng" dirty="0" smtClean="0">
                <a:solidFill>
                  <a:srgbClr val="FF0000"/>
                </a:solidFill>
              </a:rPr>
              <a:t>Evaluation</a:t>
            </a:r>
          </a:p>
          <a:p>
            <a:endParaRPr lang="en-US" sz="4400" u="sng" dirty="0"/>
          </a:p>
          <a:p>
            <a:r>
              <a:rPr lang="en-US" sz="4400" u="sng" dirty="0" smtClean="0"/>
              <a:t>Choose the best </a:t>
            </a:r>
            <a:r>
              <a:rPr lang="en-US" sz="4400" u="sng" dirty="0" err="1" smtClean="0"/>
              <a:t>answerfrom</a:t>
            </a:r>
            <a:r>
              <a:rPr lang="en-US" sz="4400" u="sng" dirty="0" smtClean="0"/>
              <a:t> the alternatives.</a:t>
            </a:r>
          </a:p>
          <a:p>
            <a:r>
              <a:rPr lang="en-US" sz="3600" dirty="0" smtClean="0"/>
              <a:t>1.Mita was born on 6 may………………………………………………</a:t>
            </a:r>
          </a:p>
          <a:p>
            <a:r>
              <a:rPr lang="en-US" sz="3600" dirty="0" smtClean="0"/>
              <a:t>(</a:t>
            </a:r>
            <a:r>
              <a:rPr lang="en-US" sz="3600" b="1" dirty="0" err="1" smtClean="0"/>
              <a:t>i</a:t>
            </a:r>
            <a:r>
              <a:rPr lang="en-US" sz="3600" b="1" dirty="0" smtClean="0"/>
              <a:t>)1990  (</a:t>
            </a:r>
            <a:r>
              <a:rPr lang="en-US" sz="3600" dirty="0" smtClean="0"/>
              <a:t>ii</a:t>
            </a:r>
            <a:r>
              <a:rPr lang="en-US" sz="3600" dirty="0" smtClean="0">
                <a:latin typeface="Agency FB" panose="020B0503020202020204" pitchFamily="34" charset="0"/>
              </a:rPr>
              <a:t>)</a:t>
            </a:r>
            <a:r>
              <a:rPr lang="en-US" sz="3600" dirty="0" smtClean="0"/>
              <a:t>2000  (iii) 1998 (iv) 1994.</a:t>
            </a:r>
          </a:p>
          <a:p>
            <a:r>
              <a:rPr lang="en-US" sz="3600" dirty="0" smtClean="0"/>
              <a:t>2. Zara lives with her parents in…………………………………………</a:t>
            </a:r>
          </a:p>
          <a:p>
            <a:r>
              <a:rPr lang="en-US" sz="3600" dirty="0" smtClean="0">
                <a:latin typeface="Agency FB" panose="020B0503020202020204" pitchFamily="34" charset="0"/>
              </a:rPr>
              <a:t>(</a:t>
            </a:r>
            <a:r>
              <a:rPr lang="en-US" sz="3600" dirty="0" err="1" smtClean="0">
                <a:latin typeface="Agency FB" panose="020B0503020202020204" pitchFamily="34" charset="0"/>
              </a:rPr>
              <a:t>i</a:t>
            </a:r>
            <a:r>
              <a:rPr lang="en-US" sz="3600" dirty="0" smtClean="0">
                <a:latin typeface="Agency FB" panose="020B0503020202020204" pitchFamily="34" charset="0"/>
              </a:rPr>
              <a:t>) </a:t>
            </a:r>
            <a:r>
              <a:rPr lang="en-US" sz="3600" dirty="0" smtClean="0"/>
              <a:t>London (ii) Dhaka (iii) America (iv) India.</a:t>
            </a:r>
          </a:p>
          <a:p>
            <a:r>
              <a:rPr lang="en-US" sz="3600" dirty="0" smtClean="0"/>
              <a:t>    3. They are flying by……………………………………………………… (</a:t>
            </a:r>
            <a:r>
              <a:rPr lang="en-US" sz="3600" dirty="0" err="1" smtClean="0"/>
              <a:t>i</a:t>
            </a:r>
            <a:r>
              <a:rPr lang="en-US" sz="3600" dirty="0" smtClean="0"/>
              <a:t>)India </a:t>
            </a:r>
            <a:r>
              <a:rPr lang="en-US" sz="3600" dirty="0" err="1" smtClean="0"/>
              <a:t>Biman</a:t>
            </a:r>
            <a:r>
              <a:rPr lang="en-US" sz="3600" dirty="0" smtClean="0"/>
              <a:t> (ii) Bangladesh </a:t>
            </a:r>
            <a:r>
              <a:rPr lang="en-US" sz="3600" dirty="0" err="1" smtClean="0"/>
              <a:t>Biman</a:t>
            </a:r>
            <a:r>
              <a:rPr lang="en-US" sz="3600" dirty="0" smtClean="0"/>
              <a:t>          </a:t>
            </a:r>
          </a:p>
          <a:p>
            <a:endParaRPr lang="en-US" sz="3600" dirty="0"/>
          </a:p>
          <a:p>
            <a:r>
              <a:rPr lang="en-US" sz="3600" dirty="0" smtClean="0"/>
              <a:t>(</a:t>
            </a:r>
            <a:r>
              <a:rPr lang="en-US" sz="3600" dirty="0" err="1" smtClean="0"/>
              <a:t>iiiPakistaBiman</a:t>
            </a:r>
            <a:r>
              <a:rPr lang="en-US" sz="3600" dirty="0" smtClean="0"/>
              <a:t>(iv)</a:t>
            </a:r>
            <a:r>
              <a:rPr lang="en-US" sz="3600" dirty="0" err="1" smtClean="0"/>
              <a:t>Londan</a:t>
            </a:r>
            <a:r>
              <a:rPr lang="en-US" sz="3600" dirty="0" smtClean="0"/>
              <a:t> </a:t>
            </a:r>
            <a:r>
              <a:rPr lang="en-US" sz="3600" dirty="0" err="1" smtClean="0"/>
              <a:t>Biman</a:t>
            </a:r>
            <a:r>
              <a:rPr lang="en-US" sz="3600" dirty="0" smtClean="0"/>
              <a:t> </a:t>
            </a:r>
          </a:p>
          <a:p>
            <a:endParaRPr lang="en-US" sz="3600" dirty="0" smtClean="0"/>
          </a:p>
        </p:txBody>
      </p:sp>
      <p:sp>
        <p:nvSpPr>
          <p:cNvPr id="2" name="Rounded Rectangle 1"/>
          <p:cNvSpPr/>
          <p:nvPr/>
        </p:nvSpPr>
        <p:spPr>
          <a:xfrm>
            <a:off x="3971499" y="95535"/>
            <a:ext cx="859809" cy="3821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7438030" y="109183"/>
            <a:ext cx="928048" cy="3684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401403" y="2454443"/>
            <a:ext cx="385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√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8882" y="3609475"/>
            <a:ext cx="385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√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54019" y="5763127"/>
            <a:ext cx="385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√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863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13648"/>
            <a:ext cx="12191999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6600" dirty="0" smtClean="0"/>
              <a:t>Right Answer</a:t>
            </a:r>
          </a:p>
          <a:p>
            <a:endParaRPr lang="en-US" sz="6600" dirty="0"/>
          </a:p>
          <a:p>
            <a:r>
              <a:rPr lang="en-US" sz="6600" dirty="0" smtClean="0">
                <a:solidFill>
                  <a:srgbClr val="FF0000"/>
                </a:solidFill>
              </a:rPr>
              <a:t>1.(iii) </a:t>
            </a:r>
            <a:r>
              <a:rPr lang="en-US" sz="6600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√</a:t>
            </a:r>
            <a:r>
              <a:rPr lang="en-US" sz="6600" dirty="0" smtClean="0">
                <a:solidFill>
                  <a:srgbClr val="FF0000"/>
                </a:solidFill>
              </a:rPr>
              <a:t>1998</a:t>
            </a:r>
          </a:p>
          <a:p>
            <a:r>
              <a:rPr lang="en-US" sz="6600" dirty="0" smtClean="0">
                <a:solidFill>
                  <a:srgbClr val="FF0000"/>
                </a:solidFill>
              </a:rPr>
              <a:t>2.(</a:t>
            </a:r>
            <a:r>
              <a:rPr lang="en-US" sz="6600" dirty="0" err="1" smtClean="0">
                <a:solidFill>
                  <a:srgbClr val="FF0000"/>
                </a:solidFill>
              </a:rPr>
              <a:t>i</a:t>
            </a:r>
            <a:r>
              <a:rPr lang="en-US" sz="6600" dirty="0" smtClean="0">
                <a:solidFill>
                  <a:srgbClr val="FF0000"/>
                </a:solidFill>
              </a:rPr>
              <a:t>)</a:t>
            </a:r>
            <a:r>
              <a:rPr lang="en-US" sz="6600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√</a:t>
            </a:r>
            <a:r>
              <a:rPr lang="en-US" sz="6600" dirty="0" smtClean="0">
                <a:solidFill>
                  <a:srgbClr val="FF0000"/>
                </a:solidFill>
              </a:rPr>
              <a:t> London</a:t>
            </a:r>
          </a:p>
          <a:p>
            <a:r>
              <a:rPr lang="en-US" sz="6600" dirty="0" smtClean="0">
                <a:solidFill>
                  <a:srgbClr val="FF0000"/>
                </a:solidFill>
              </a:rPr>
              <a:t>3.(ii) </a:t>
            </a:r>
            <a:r>
              <a:rPr lang="en-US" sz="6600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√</a:t>
            </a:r>
            <a:r>
              <a:rPr lang="en-US" sz="6600" dirty="0" smtClean="0">
                <a:solidFill>
                  <a:srgbClr val="FF0000"/>
                </a:solidFill>
              </a:rPr>
              <a:t>Bangladesh </a:t>
            </a:r>
            <a:r>
              <a:rPr lang="en-US" sz="6600" dirty="0" err="1" smtClean="0">
                <a:solidFill>
                  <a:srgbClr val="FF0000"/>
                </a:solidFill>
              </a:rPr>
              <a:t>Biman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279176" y="75062"/>
            <a:ext cx="1037229" cy="805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8543498" y="13648"/>
            <a:ext cx="955344" cy="9280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5964072" y="880279"/>
            <a:ext cx="573206" cy="11941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83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solidFill>
            <a:srgbClr val="FFC000"/>
          </a:solidFill>
          <a:ln>
            <a:solidFill>
              <a:srgbClr val="FFFFFF"/>
            </a:solidFill>
          </a:ln>
        </p:spPr>
        <p:txBody>
          <a:bodyPr>
            <a:normAutofit/>
          </a:bodyPr>
          <a:lstStyle/>
          <a:p>
            <a:r>
              <a:rPr lang="en-US" sz="6000" dirty="0">
                <a:solidFill>
                  <a:srgbClr val="00B050"/>
                </a:solidFill>
              </a:rPr>
              <a:t>H</a:t>
            </a:r>
            <a:r>
              <a:rPr lang="en-US" sz="6000" dirty="0" smtClean="0">
                <a:solidFill>
                  <a:srgbClr val="00B050"/>
                </a:solidFill>
              </a:rPr>
              <a:t>ome Work</a:t>
            </a:r>
            <a:endParaRPr lang="en-US" sz="6600" dirty="0" smtClean="0">
              <a:solidFill>
                <a:srgbClr val="00B050"/>
              </a:solidFill>
            </a:endParaRPr>
          </a:p>
          <a:p>
            <a:endParaRPr lang="en-US" sz="40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Read the passage in again . Now Summarize in your own words.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65827" y="204716"/>
            <a:ext cx="805218" cy="5459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111689" y="163773"/>
            <a:ext cx="736979" cy="5459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own Arrow 1"/>
          <p:cNvSpPr/>
          <p:nvPr/>
        </p:nvSpPr>
        <p:spPr>
          <a:xfrm>
            <a:off x="5609230" y="914400"/>
            <a:ext cx="341194" cy="1351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89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46507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46507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38984" y="2067215"/>
            <a:ext cx="56501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FF00"/>
                </a:solidFill>
              </a:rPr>
              <a:t>Thank You</a:t>
            </a:r>
            <a:endParaRPr lang="en-US" sz="9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809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4400" u="sng" dirty="0" smtClean="0"/>
              <a:t>Introduce of Teacher</a:t>
            </a:r>
            <a:endParaRPr lang="en-US" sz="44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581701" y="645293"/>
            <a:ext cx="7028597" cy="280076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Name: </a:t>
            </a:r>
            <a:r>
              <a:rPr lang="en-US" sz="4400" dirty="0" err="1" smtClean="0"/>
              <a:t>Abul</a:t>
            </a:r>
            <a:r>
              <a:rPr lang="en-US" sz="4400" dirty="0" smtClean="0"/>
              <a:t> </a:t>
            </a:r>
            <a:r>
              <a:rPr lang="en-US" sz="4400" dirty="0" err="1" smtClean="0"/>
              <a:t>Kashem</a:t>
            </a:r>
            <a:endParaRPr lang="en-US" sz="4400" dirty="0" smtClean="0"/>
          </a:p>
          <a:p>
            <a:r>
              <a:rPr lang="en-US" sz="4400" dirty="0" smtClean="0"/>
              <a:t>Assist: Teacher</a:t>
            </a:r>
          </a:p>
          <a:p>
            <a:r>
              <a:rPr lang="en-US" sz="4400" dirty="0" err="1" smtClean="0"/>
              <a:t>Chakvarunia</a:t>
            </a:r>
            <a:r>
              <a:rPr lang="en-US" sz="4400" dirty="0" smtClean="0"/>
              <a:t> </a:t>
            </a:r>
            <a:r>
              <a:rPr lang="en-US" sz="4400" dirty="0" err="1" smtClean="0"/>
              <a:t>si</a:t>
            </a:r>
            <a:r>
              <a:rPr lang="en-US" sz="4400" dirty="0" smtClean="0"/>
              <a:t> </a:t>
            </a:r>
            <a:r>
              <a:rPr lang="en-US" sz="4400" dirty="0" err="1" smtClean="0"/>
              <a:t>Alim</a:t>
            </a:r>
            <a:r>
              <a:rPr lang="en-US" sz="4400" dirty="0" smtClean="0"/>
              <a:t> </a:t>
            </a:r>
            <a:r>
              <a:rPr lang="en-US" sz="4400" dirty="0" err="1" smtClean="0"/>
              <a:t>Madrasha</a:t>
            </a:r>
            <a:endParaRPr lang="en-US" sz="4400" dirty="0" smtClean="0"/>
          </a:p>
          <a:p>
            <a:r>
              <a:rPr lang="en-US" sz="4400" dirty="0" err="1" smtClean="0"/>
              <a:t>Jaypurhat</a:t>
            </a:r>
            <a:r>
              <a:rPr lang="en-US" sz="4400" dirty="0" smtClean="0"/>
              <a:t> </a:t>
            </a:r>
            <a:r>
              <a:rPr lang="en-US" sz="4400" dirty="0" err="1" smtClean="0"/>
              <a:t>sader</a:t>
            </a:r>
            <a:r>
              <a:rPr lang="en-US" sz="4400" dirty="0" smtClean="0"/>
              <a:t> </a:t>
            </a:r>
            <a:r>
              <a:rPr lang="en-US" sz="4400" dirty="0" err="1" smtClean="0"/>
              <a:t>Jaypurhat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5583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Introduce of lesson</a:t>
            </a:r>
          </a:p>
          <a:p>
            <a:pPr algn="ctr"/>
            <a:r>
              <a:rPr lang="en-US" sz="4800" dirty="0" smtClean="0"/>
              <a:t>Class: Eight</a:t>
            </a:r>
          </a:p>
          <a:p>
            <a:pPr algn="ctr"/>
            <a:r>
              <a:rPr lang="en-US" sz="4800" dirty="0" smtClean="0"/>
              <a:t>Subject: English </a:t>
            </a:r>
            <a:r>
              <a:rPr lang="en-US" sz="4800" dirty="0" err="1" smtClean="0"/>
              <a:t>Ist</a:t>
            </a:r>
            <a:r>
              <a:rPr lang="en-US" sz="4800" dirty="0" smtClean="0"/>
              <a:t> part</a:t>
            </a:r>
          </a:p>
          <a:p>
            <a:pPr algn="ctr"/>
            <a:r>
              <a:rPr lang="en-US" sz="4800" dirty="0" err="1" smtClean="0"/>
              <a:t>Unit:One</a:t>
            </a:r>
            <a:endParaRPr lang="en-US" sz="4800" dirty="0" smtClean="0"/>
          </a:p>
          <a:p>
            <a:pPr algn="ctr"/>
            <a:r>
              <a:rPr lang="en-US" sz="4800" dirty="0" err="1" smtClean="0"/>
              <a:t>Lesson:One</a:t>
            </a:r>
            <a:endParaRPr lang="en-US" sz="4800" dirty="0" smtClean="0"/>
          </a:p>
          <a:p>
            <a:pPr algn="ctr"/>
            <a:r>
              <a:rPr lang="en-US" sz="4800" dirty="0" smtClean="0"/>
              <a:t>Time:45 </a:t>
            </a:r>
            <a:r>
              <a:rPr lang="en-US" sz="4800" dirty="0" err="1" smtClean="0"/>
              <a:t>minites</a:t>
            </a:r>
            <a:endParaRPr lang="en-US" sz="4800" dirty="0" smtClean="0"/>
          </a:p>
          <a:p>
            <a:pPr algn="ctr"/>
            <a:r>
              <a:rPr lang="en-US" sz="4800" dirty="0" smtClean="0"/>
              <a:t>Date: </a:t>
            </a:r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7364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447" y="3616657"/>
            <a:ext cx="4442346" cy="2885578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5987" y="607969"/>
            <a:ext cx="4230806" cy="263401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898" y="3616657"/>
            <a:ext cx="4967785" cy="27431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566" y="817923"/>
            <a:ext cx="4967785" cy="25431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625385" y="3201159"/>
            <a:ext cx="37258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Lounge</a:t>
            </a:r>
            <a:endParaRPr 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8911989" y="6281381"/>
            <a:ext cx="2920620" cy="716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Airport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1446662" y="6202906"/>
            <a:ext cx="4735773" cy="716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Immigration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2797790" y="-73939"/>
            <a:ext cx="7014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Look</a:t>
            </a:r>
            <a:r>
              <a:rPr lang="en-US" sz="3600" dirty="0" smtClean="0"/>
              <a:t> at picture and talk about it</a:t>
            </a:r>
            <a:endParaRPr lang="en-US" sz="3600" dirty="0"/>
          </a:p>
        </p:txBody>
      </p:sp>
      <p:sp>
        <p:nvSpPr>
          <p:cNvPr id="7" name="Right Arrow 6"/>
          <p:cNvSpPr/>
          <p:nvPr/>
        </p:nvSpPr>
        <p:spPr>
          <a:xfrm>
            <a:off x="1610436" y="280004"/>
            <a:ext cx="1187354" cy="2823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2797790" y="558573"/>
            <a:ext cx="63735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928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solidFill>
            <a:srgbClr val="FF0066"/>
          </a:solidFill>
        </p:spPr>
        <p:txBody>
          <a:bodyPr>
            <a:normAutofit/>
          </a:bodyPr>
          <a:lstStyle/>
          <a:p>
            <a:r>
              <a:rPr lang="en-US" sz="8000" b="1" u="sng" dirty="0" smtClean="0"/>
              <a:t>Lesson Headline</a:t>
            </a:r>
          </a:p>
          <a:p>
            <a:endParaRPr lang="en-US" sz="4800" dirty="0" smtClean="0"/>
          </a:p>
          <a:p>
            <a:endParaRPr lang="en-US" sz="4800" dirty="0"/>
          </a:p>
          <a:p>
            <a:r>
              <a:rPr lang="en-US" sz="4800" dirty="0" smtClean="0"/>
              <a:t>Going on a Foreign trip.</a:t>
            </a:r>
            <a:endParaRPr lang="en-US" sz="4800" dirty="0"/>
          </a:p>
        </p:txBody>
      </p:sp>
      <p:sp>
        <p:nvSpPr>
          <p:cNvPr id="2" name="Down Arrow 1"/>
          <p:cNvSpPr/>
          <p:nvPr/>
        </p:nvSpPr>
        <p:spPr>
          <a:xfrm>
            <a:off x="5636526" y="1201002"/>
            <a:ext cx="696036" cy="14193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92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7999"/>
          </a:xfrm>
          <a:solidFill>
            <a:srgbClr val="C00000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US" sz="6000" dirty="0" err="1" smtClean="0"/>
              <a:t>Learing</a:t>
            </a:r>
            <a:r>
              <a:rPr lang="en-US" sz="6000" dirty="0" smtClean="0"/>
              <a:t> Result</a:t>
            </a:r>
          </a:p>
          <a:p>
            <a:endParaRPr lang="en-US" sz="3600" dirty="0" smtClean="0">
              <a:ln w="0"/>
              <a:solidFill>
                <a:srgbClr val="66FF6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sz="3600" dirty="0">
              <a:ln w="0"/>
              <a:solidFill>
                <a:srgbClr val="66FF6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sz="3600" dirty="0" smtClean="0">
              <a:ln w="0"/>
              <a:solidFill>
                <a:srgbClr val="66FF6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3600" dirty="0" smtClean="0">
                <a:ln w="0"/>
                <a:solidFill>
                  <a:srgbClr val="66FF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1.Listen for information.</a:t>
            </a:r>
          </a:p>
          <a:p>
            <a:endParaRPr lang="en-US" sz="3600" dirty="0" smtClean="0">
              <a:ln w="0"/>
              <a:solidFill>
                <a:srgbClr val="66FF6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3600" dirty="0" smtClean="0">
                <a:ln w="0"/>
                <a:solidFill>
                  <a:srgbClr val="66FF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2.Listen to and follow announcement.</a:t>
            </a:r>
          </a:p>
          <a:p>
            <a:endParaRPr lang="en-US" sz="3600" dirty="0" smtClean="0">
              <a:ln w="0"/>
              <a:solidFill>
                <a:srgbClr val="66FF6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3600" dirty="0" smtClean="0">
                <a:ln w="0"/>
                <a:solidFill>
                  <a:srgbClr val="66FF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3.Ask and answer Question.</a:t>
            </a:r>
          </a:p>
          <a:p>
            <a:endParaRPr lang="en-US" sz="3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sz="6000" dirty="0" smtClean="0">
              <a:solidFill>
                <a:srgbClr val="FFFFFF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125337" y="300250"/>
            <a:ext cx="723331" cy="3411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8461612" y="300250"/>
            <a:ext cx="805218" cy="3411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own Arrow 1"/>
          <p:cNvSpPr/>
          <p:nvPr/>
        </p:nvSpPr>
        <p:spPr>
          <a:xfrm>
            <a:off x="5745707" y="941696"/>
            <a:ext cx="668741" cy="1351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833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48" y="0"/>
            <a:ext cx="12192000" cy="6858000"/>
          </a:xfrm>
          <a:solidFill>
            <a:srgbClr val="FFFFFF"/>
          </a:solidFill>
          <a:ln>
            <a:solidFill>
              <a:srgbClr val="FFFFFF"/>
            </a:solidFill>
          </a:ln>
        </p:spPr>
        <p:txBody>
          <a:bodyPr/>
          <a:lstStyle/>
          <a:p>
            <a:endParaRPr lang="bn-IN" dirty="0" smtClean="0">
              <a:solidFill>
                <a:schemeClr val="bg1"/>
              </a:solidFill>
            </a:endParaRPr>
          </a:p>
          <a:p>
            <a:endParaRPr lang="bn-IN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04" y="3152632"/>
            <a:ext cx="5517748" cy="286603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2908" y="946582"/>
            <a:ext cx="4962740" cy="328422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56619" y="148833"/>
            <a:ext cx="24565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Unit Work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2860469" y="204716"/>
            <a:ext cx="8744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Look at the picture and Answer the Question  </a:t>
            </a:r>
            <a:endParaRPr lang="en-US" sz="3600" dirty="0"/>
          </a:p>
        </p:txBody>
      </p:sp>
      <p:sp>
        <p:nvSpPr>
          <p:cNvPr id="9" name="Rounded Rectangle 8"/>
          <p:cNvSpPr/>
          <p:nvPr/>
        </p:nvSpPr>
        <p:spPr>
          <a:xfrm>
            <a:off x="2306149" y="344605"/>
            <a:ext cx="600502" cy="3163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11285564" y="389214"/>
            <a:ext cx="780197" cy="3231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518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solidFill>
            <a:srgbClr val="FFFF00"/>
          </a:solidFill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sz="7600" dirty="0" smtClean="0"/>
              <a:t>Question</a:t>
            </a:r>
            <a:endParaRPr lang="en-US" sz="7600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4400" dirty="0" smtClean="0">
                <a:solidFill>
                  <a:srgbClr val="C00000"/>
                </a:solidFill>
              </a:rPr>
              <a:t>Who cheek the passports at the airport</a:t>
            </a:r>
            <a:r>
              <a:rPr lang="en-US" sz="4400" dirty="0" smtClean="0">
                <a:solidFill>
                  <a:srgbClr val="C00000"/>
                </a:solidFill>
                <a:latin typeface="Agency FB" panose="020B0503020202020204" pitchFamily="34" charset="0"/>
              </a:rPr>
              <a:t>?</a:t>
            </a:r>
            <a:endParaRPr lang="en-US" sz="4400" dirty="0" smtClean="0">
              <a:solidFill>
                <a:srgbClr val="C00000"/>
              </a:solidFill>
            </a:endParaRPr>
          </a:p>
          <a:p>
            <a:r>
              <a:rPr lang="en-US" sz="4400" dirty="0" smtClean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316406" y="1501254"/>
            <a:ext cx="1132764" cy="696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8270543" y="1549022"/>
            <a:ext cx="1323832" cy="6005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own Arrow 1"/>
          <p:cNvSpPr/>
          <p:nvPr/>
        </p:nvSpPr>
        <p:spPr>
          <a:xfrm>
            <a:off x="5720686" y="2197290"/>
            <a:ext cx="750627" cy="17742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5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2746" y="0"/>
            <a:ext cx="12192000" cy="6858000"/>
          </a:xfrm>
          <a:solidFill>
            <a:srgbClr val="66FF66"/>
          </a:solidFill>
        </p:spPr>
        <p:txBody>
          <a:bodyPr/>
          <a:lstStyle/>
          <a:p>
            <a:r>
              <a:rPr lang="en-US" sz="5400" dirty="0" err="1" smtClean="0"/>
              <a:t>Soluation</a:t>
            </a:r>
            <a:endParaRPr lang="en-US" sz="5400" dirty="0" smtClean="0"/>
          </a:p>
          <a:p>
            <a:endParaRPr lang="en-US" sz="5400" dirty="0" smtClean="0"/>
          </a:p>
          <a:p>
            <a:endParaRPr lang="en-US" sz="5400" dirty="0"/>
          </a:p>
          <a:p>
            <a:r>
              <a:rPr lang="en-US" sz="5400" dirty="0" smtClean="0"/>
              <a:t>Immigration Officer cheek the passport.</a:t>
            </a:r>
          </a:p>
          <a:p>
            <a:endParaRPr lang="en-US" sz="5400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302758" y="136477"/>
            <a:ext cx="1351129" cy="5049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7506269" y="136477"/>
            <a:ext cx="1378424" cy="5459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own Arrow 1"/>
          <p:cNvSpPr/>
          <p:nvPr/>
        </p:nvSpPr>
        <p:spPr>
          <a:xfrm>
            <a:off x="5827594" y="682388"/>
            <a:ext cx="491319" cy="17742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071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384</TotalTime>
  <Words>295</Words>
  <Application>Microsoft Office PowerPoint</Application>
  <PresentationFormat>Widescreen</PresentationFormat>
  <Paragraphs>96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Agency FB</vt:lpstr>
      <vt:lpstr>Arial</vt:lpstr>
      <vt:lpstr>Calibri</vt:lpstr>
      <vt:lpstr>Calibri Light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kasem</cp:lastModifiedBy>
  <cp:revision>96</cp:revision>
  <dcterms:created xsi:type="dcterms:W3CDTF">2015-07-28T15:26:10Z</dcterms:created>
  <dcterms:modified xsi:type="dcterms:W3CDTF">2017-06-04T16:58:36Z</dcterms:modified>
</cp:coreProperties>
</file>