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56" r:id="rId13"/>
    <p:sldId id="25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1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59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15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7480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14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6763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87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214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1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6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4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0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6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70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0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6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2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4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Word_2007_Document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637" y="0"/>
            <a:ext cx="9144000" cy="7086600"/>
          </a:xfrm>
          <a:noFill/>
          <a:ln w="76200">
            <a:solidFill>
              <a:schemeClr val="accent1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58824" y="2967335"/>
            <a:ext cx="55421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79634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" y="2305125"/>
            <a:ext cx="7924800" cy="47052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744439"/>
            <a:ext cx="9144000" cy="1754326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Today class seven Students are </a:t>
            </a:r>
            <a:r>
              <a:rPr lang="en-US" sz="5400" dirty="0" smtClean="0">
                <a:solidFill>
                  <a:srgbClr val="00B0F0"/>
                </a:solidFill>
              </a:rPr>
              <a:t>welcome</a:t>
            </a:r>
            <a:r>
              <a:rPr lang="bn-IN" sz="5400" dirty="0" smtClean="0"/>
              <a:t>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71275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  <a:solidFill>
            <a:srgbClr val="0070C0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Evulation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752600"/>
            <a:ext cx="9144000" cy="5105400"/>
          </a:xfr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sz="4000" dirty="0" smtClean="0"/>
              <a:t>1.What kinds of formal letters?</a:t>
            </a:r>
          </a:p>
          <a:p>
            <a:pPr algn="ctr"/>
            <a:r>
              <a:rPr lang="en-US" sz="4000" dirty="0" smtClean="0"/>
              <a:t>(a)</a:t>
            </a:r>
            <a:r>
              <a:rPr lang="en-US" sz="3400" dirty="0" smtClean="0"/>
              <a:t>one (</a:t>
            </a:r>
            <a:r>
              <a:rPr lang="en-US" sz="3400" dirty="0">
                <a:latin typeface="Agency FB" panose="020B0503020202020204" pitchFamily="34" charset="0"/>
              </a:rPr>
              <a:t>b</a:t>
            </a:r>
            <a:r>
              <a:rPr lang="en-US" sz="3400" dirty="0" smtClean="0">
                <a:latin typeface="Agency FB" panose="020B0503020202020204" pitchFamily="34" charset="0"/>
              </a:rPr>
              <a:t>)t</a:t>
            </a:r>
            <a:r>
              <a:rPr lang="en-US" sz="3400" dirty="0" smtClean="0"/>
              <a:t>wo (c) Three (d) Four</a:t>
            </a:r>
          </a:p>
          <a:p>
            <a:endParaRPr lang="en-US" sz="4000" dirty="0" smtClean="0"/>
          </a:p>
          <a:p>
            <a:pPr algn="ctr"/>
            <a:r>
              <a:rPr lang="en-US" sz="4000" dirty="0" smtClean="0"/>
              <a:t>2. How many parts of letters?(a)         </a:t>
            </a:r>
            <a:r>
              <a:rPr lang="en-US" sz="3600" dirty="0" smtClean="0"/>
              <a:t>6 kinds) (b) 7 kinds (c) 8 kinds (d) 9 kinds.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7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en-US" dirty="0" smtClean="0"/>
              <a:t>Home 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848599" cy="42672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Write an application to the  principal for leave of advance.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1373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76201" y="-1524000"/>
            <a:ext cx="8991600" cy="4495800"/>
          </a:xfrm>
          <a:noFill/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To,</a:t>
            </a:r>
            <a:br>
              <a:rPr lang="en-US" dirty="0" smtClean="0"/>
            </a:br>
            <a:r>
              <a:rPr lang="en-US" dirty="0" smtClean="0"/>
              <a:t>   The principal</a:t>
            </a:r>
            <a:br>
              <a:rPr lang="en-US" dirty="0" smtClean="0"/>
            </a:br>
            <a:r>
              <a:rPr lang="en-US" dirty="0" smtClean="0"/>
              <a:t>   X </a:t>
            </a:r>
            <a:r>
              <a:rPr lang="en-US" dirty="0" err="1" smtClean="0"/>
              <a:t>madrasha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Sub: prayer for leave of advance.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76201" y="2971800"/>
            <a:ext cx="8991599" cy="4419600"/>
          </a:xfrm>
          <a:noFill/>
          <a:ln w="571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sir,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With due respect I would like to inform you that I am a student of your school in class eight. I am quite unable to stay in my classroom any longer because I am attacked with cold and fever.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80477"/>
            <a:ext cx="8229600" cy="5592763"/>
          </a:xfrm>
          <a:noFill/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800" dirty="0" smtClean="0"/>
              <a:t>    </a:t>
            </a:r>
            <a:r>
              <a:rPr lang="en-US" sz="4000" dirty="0" smtClean="0"/>
              <a:t>I, therefore ,pray and hope that you would be kind enough To grant me leave of absence for the remaining periods and oblige thereby</a:t>
            </a:r>
          </a:p>
          <a:p>
            <a:pPr algn="just">
              <a:buNone/>
            </a:pPr>
            <a:r>
              <a:rPr lang="en-US" dirty="0" smtClean="0"/>
              <a:t>date</a:t>
            </a:r>
            <a:r>
              <a:rPr lang="en-US" sz="2400" dirty="0" smtClean="0"/>
              <a:t>:                                      your most obedient pupil</a:t>
            </a:r>
          </a:p>
          <a:p>
            <a:pPr algn="ctr">
              <a:buNone/>
            </a:pPr>
            <a:r>
              <a:rPr lang="en-US" sz="2400" dirty="0" smtClean="0"/>
              <a:t>                                       </a:t>
            </a:r>
            <a:r>
              <a:rPr lang="en-US" sz="2400" dirty="0" err="1" smtClean="0"/>
              <a:t>sazzad</a:t>
            </a:r>
            <a:endParaRPr lang="en-US" sz="2400" dirty="0" smtClean="0"/>
          </a:p>
          <a:p>
            <a:pPr algn="ctr">
              <a:buNone/>
            </a:pPr>
            <a:r>
              <a:rPr lang="en-US" sz="2400" dirty="0" smtClean="0"/>
              <a:t>                                           class six</a:t>
            </a:r>
          </a:p>
          <a:p>
            <a:pPr algn="ctr">
              <a:buNone/>
            </a:pPr>
            <a:r>
              <a:rPr lang="en-US" sz="2400" dirty="0" smtClean="0"/>
              <a:t>                                          roll no 1</a:t>
            </a:r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endParaRPr lang="en-US" sz="4800" dirty="0"/>
          </a:p>
          <a:p>
            <a:pPr algn="just">
              <a:buNone/>
            </a:pPr>
            <a:endParaRPr lang="en-US" sz="4800" dirty="0" smtClean="0"/>
          </a:p>
          <a:p>
            <a:pPr algn="just"/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  <a:solidFill>
            <a:srgbClr val="FFFF0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57600" y="685800"/>
            <a:ext cx="4191000" cy="110799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Thank you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934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366" y="-13952"/>
            <a:ext cx="9144000" cy="6858000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98272" y="22917"/>
            <a:ext cx="6781800" cy="1015663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Teacher Introduce</a:t>
            </a:r>
            <a:endParaRPr lang="en-US" sz="6000" dirty="0"/>
          </a:p>
        </p:txBody>
      </p:sp>
      <p:sp>
        <p:nvSpPr>
          <p:cNvPr id="13" name="TextBox 12"/>
          <p:cNvSpPr txBox="1"/>
          <p:nvPr/>
        </p:nvSpPr>
        <p:spPr>
          <a:xfrm>
            <a:off x="1213512" y="3886200"/>
            <a:ext cx="6781800" cy="2800767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/>
              <a:t>Md</a:t>
            </a:r>
            <a:r>
              <a:rPr lang="en-US" sz="4400" dirty="0" smtClean="0"/>
              <a:t> </a:t>
            </a:r>
            <a:r>
              <a:rPr lang="en-US" sz="4400" dirty="0" err="1" smtClean="0"/>
              <a:t>Abul</a:t>
            </a:r>
            <a:r>
              <a:rPr lang="en-US" sz="4400" dirty="0" smtClean="0"/>
              <a:t> </a:t>
            </a:r>
            <a:r>
              <a:rPr lang="en-US" sz="4400" dirty="0" err="1" smtClean="0"/>
              <a:t>kashem</a:t>
            </a:r>
            <a:endParaRPr lang="en-US" sz="4400" dirty="0" smtClean="0"/>
          </a:p>
          <a:p>
            <a:pPr algn="ctr"/>
            <a:r>
              <a:rPr lang="en-US" sz="4400" dirty="0" err="1" smtClean="0"/>
              <a:t>Asst</a:t>
            </a:r>
            <a:r>
              <a:rPr lang="en-US" sz="4400" dirty="0" smtClean="0"/>
              <a:t>: Teacher</a:t>
            </a:r>
          </a:p>
          <a:p>
            <a:pPr algn="ctr"/>
            <a:r>
              <a:rPr lang="en-US" sz="4400" dirty="0" err="1" smtClean="0"/>
              <a:t>Chak</a:t>
            </a:r>
            <a:r>
              <a:rPr lang="en-US" sz="4400" dirty="0" smtClean="0"/>
              <a:t> </a:t>
            </a:r>
            <a:r>
              <a:rPr lang="en-US" sz="4400" dirty="0" err="1" smtClean="0"/>
              <a:t>varunia</a:t>
            </a:r>
            <a:r>
              <a:rPr lang="en-US" sz="4400" dirty="0" smtClean="0"/>
              <a:t> Si </a:t>
            </a:r>
            <a:r>
              <a:rPr lang="en-US" sz="4400" dirty="0" err="1" smtClean="0"/>
              <a:t>madrasha</a:t>
            </a:r>
            <a:endParaRPr lang="en-US" sz="4400" dirty="0" smtClean="0"/>
          </a:p>
          <a:p>
            <a:pPr algn="ctr"/>
            <a:r>
              <a:rPr lang="en-US" sz="4400" dirty="0" err="1" smtClean="0"/>
              <a:t>Joypurhat</a:t>
            </a:r>
            <a:endParaRPr lang="en-US" sz="4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068537"/>
              </p:ext>
            </p:extLst>
          </p:nvPr>
        </p:nvGraphicFramePr>
        <p:xfrm>
          <a:off x="2590800" y="1371600"/>
          <a:ext cx="3429001" cy="197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946064" imgH="4336571" progId="Word.Document.12">
                  <p:embed/>
                </p:oleObj>
              </mc:Choice>
              <mc:Fallback>
                <p:oleObj name="Document" r:id="rId3" imgW="5946064" imgH="43365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1371600"/>
                        <a:ext cx="3429001" cy="1974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88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6172200" cy="2133600"/>
          </a:xfrm>
          <a:solidFill>
            <a:srgbClr val="00B0F0"/>
          </a:solidFill>
          <a:ln w="76200">
            <a:solidFill>
              <a:schemeClr val="tx1"/>
            </a:solidFill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Introduce of lesson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6400800" cy="2133600"/>
          </a:xfrm>
          <a:noFill/>
          <a:ln w="76200">
            <a:solidFill>
              <a:schemeClr val="tx1"/>
            </a:solidFill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>
            <a:noAutofit/>
          </a:bodyPr>
          <a:lstStyle/>
          <a:p>
            <a:r>
              <a:rPr lang="en-US" sz="4000" dirty="0" smtClean="0"/>
              <a:t>Class : Seven</a:t>
            </a:r>
          </a:p>
          <a:p>
            <a:r>
              <a:rPr lang="en-US" sz="4000" dirty="0" smtClean="0"/>
              <a:t>Subject: English 2</a:t>
            </a:r>
            <a:r>
              <a:rPr lang="en-US" sz="4000" baseline="30000" dirty="0" smtClean="0"/>
              <a:t>nd</a:t>
            </a:r>
            <a:r>
              <a:rPr lang="en-US" sz="4000" dirty="0" smtClean="0"/>
              <a:t> paper</a:t>
            </a:r>
          </a:p>
          <a:p>
            <a:r>
              <a:rPr lang="en-US" sz="4000" dirty="0" smtClean="0"/>
              <a:t>time: 40 </a:t>
            </a:r>
            <a:r>
              <a:rPr lang="en-US" sz="4000" dirty="0" err="1" smtClean="0"/>
              <a:t>minites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887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8001000" cy="4038600"/>
          </a:xfrm>
          <a:noFill/>
          <a:ln w="76200">
            <a:solidFill>
              <a:schemeClr val="tx1"/>
            </a:solidFill>
          </a:ln>
        </p:spPr>
        <p:txBody>
          <a:bodyPr/>
          <a:lstStyle/>
          <a:p>
            <a:r>
              <a:rPr lang="en-US" sz="8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Application</a:t>
            </a:r>
            <a:endParaRPr lang="en-US" sz="88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38250" y="281918"/>
            <a:ext cx="6762750" cy="923330"/>
          </a:xfrm>
          <a:prstGeom prst="rect">
            <a:avLst/>
          </a:prstGeom>
          <a:solidFill>
            <a:srgbClr val="FFFF00"/>
          </a:solidFill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Lession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headlines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42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2180" y="381000"/>
            <a:ext cx="7772400" cy="1470025"/>
          </a:xfrm>
          <a:solidFill>
            <a:srgbClr val="FFC00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2937" y="2123941"/>
            <a:ext cx="6781800" cy="4114800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2180" y="381000"/>
            <a:ext cx="7798780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LEARING Result RESAULT</a:t>
            </a:r>
            <a:endParaRPr lang="en-US" sz="8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Cube 6"/>
          <p:cNvSpPr/>
          <p:nvPr/>
        </p:nvSpPr>
        <p:spPr>
          <a:xfrm>
            <a:off x="1456557" y="1855318"/>
            <a:ext cx="6172200" cy="4114800"/>
          </a:xfrm>
          <a:prstGeom prst="cube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219200" y="2918943"/>
            <a:ext cx="6172200" cy="2123658"/>
          </a:xfrm>
          <a:prstGeom prst="rect">
            <a:avLst/>
          </a:prstGeom>
          <a:solidFill>
            <a:srgbClr val="FF0000"/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1.What  Kinds of letter?</a:t>
            </a:r>
          </a:p>
          <a:p>
            <a:r>
              <a:rPr lang="en-US" sz="4400" dirty="0" smtClean="0"/>
              <a:t>2.How many Parts of  formal letter?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1809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33600" y="533400"/>
            <a:ext cx="4572000" cy="769441"/>
          </a:xfrm>
          <a:prstGeom prst="rect">
            <a:avLst/>
          </a:prstGeom>
          <a:solidFill>
            <a:srgbClr val="FFFF00"/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</a:t>
            </a:r>
            <a:endParaRPr 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276600"/>
            <a:ext cx="8458200" cy="1107996"/>
          </a:xfrm>
          <a:prstGeom prst="rect">
            <a:avLst/>
          </a:prstGeom>
          <a:solidFill>
            <a:srgbClr val="00B050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What kinds of letters?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29667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8800" dirty="0" err="1" smtClean="0">
                <a:solidFill>
                  <a:srgbClr val="FF0000"/>
                </a:solidFill>
              </a:rPr>
              <a:t>Soulation</a:t>
            </a:r>
            <a:endParaRPr lang="en-US" sz="88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971800"/>
            <a:ext cx="6400800" cy="3352800"/>
          </a:xfrm>
          <a:noFill/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There are two kinds of letter.</a:t>
            </a:r>
          </a:p>
          <a:p>
            <a:pPr marL="514350" indent="-514350" algn="ctr">
              <a:buAutoNum type="arabicPeriod"/>
            </a:pPr>
            <a:r>
              <a:rPr lang="en-US" sz="4000" dirty="0" smtClean="0"/>
              <a:t>Formal letter.</a:t>
            </a:r>
          </a:p>
          <a:p>
            <a:pPr algn="ctr"/>
            <a:r>
              <a:rPr lang="en-US" sz="4000" dirty="0" smtClean="0"/>
              <a:t>2.Informal letter.</a:t>
            </a: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002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6553200" cy="1470025"/>
          </a:xfrm>
          <a:solidFill>
            <a:srgbClr val="FFC000"/>
          </a:solidFill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Autofit/>
          </a:bodyPr>
          <a:lstStyle/>
          <a:p>
            <a:r>
              <a:rPr lang="en-US" sz="11500" dirty="0" smtClean="0">
                <a:solidFill>
                  <a:srgbClr val="FF0000"/>
                </a:solidFill>
              </a:rPr>
              <a:t>Question</a:t>
            </a:r>
            <a:endParaRPr lang="en-US" sz="115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0" y="3733800"/>
            <a:ext cx="6400800" cy="1754326"/>
          </a:xfrm>
          <a:prstGeom prst="rect">
            <a:avLst/>
          </a:prstGeom>
          <a:solidFill>
            <a:srgbClr val="92D050"/>
          </a:solidFill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threePt" dir="t"/>
          </a:scene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002060"/>
                </a:solidFill>
              </a:rPr>
              <a:t>How many parts of formal letter?</a:t>
            </a:r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392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1318" y="206375"/>
            <a:ext cx="7772400" cy="1470025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dirty="0" err="1" smtClean="0">
                <a:solidFill>
                  <a:srgbClr val="FFFF00"/>
                </a:solidFill>
              </a:rPr>
              <a:t>Soulation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482" y="1810870"/>
            <a:ext cx="9148482" cy="5656730"/>
          </a:xfrm>
          <a:noFill/>
          <a:ln w="762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25000" lnSpcReduction="20000"/>
          </a:bodyPr>
          <a:lstStyle/>
          <a:p>
            <a:r>
              <a:rPr lang="en-US" sz="9600" dirty="0" smtClean="0"/>
              <a:t>    </a:t>
            </a:r>
            <a:r>
              <a:rPr lang="en-US" sz="9600" u="sng" dirty="0" smtClean="0">
                <a:solidFill>
                  <a:srgbClr val="FF0000"/>
                </a:solidFill>
              </a:rPr>
              <a:t>There are six parts of formal letters.</a:t>
            </a:r>
          </a:p>
          <a:p>
            <a:pPr algn="l"/>
            <a:r>
              <a:rPr lang="en-US" sz="9600" u="sng" dirty="0" smtClean="0">
                <a:solidFill>
                  <a:srgbClr val="FF0000"/>
                </a:solidFill>
              </a:rPr>
              <a:t>1.The Heading</a:t>
            </a:r>
            <a:r>
              <a:rPr lang="en-US" sz="9600" u="sng" dirty="0" smtClean="0"/>
              <a:t>   </a:t>
            </a:r>
            <a:r>
              <a:rPr lang="en-US" sz="96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To,</a:t>
            </a:r>
          </a:p>
          <a:p>
            <a:pPr algn="l"/>
            <a:r>
              <a:rPr lang="en-US" sz="9600" i="1" dirty="0">
                <a:solidFill>
                  <a:srgbClr val="002060"/>
                </a:solidFill>
              </a:rPr>
              <a:t> </a:t>
            </a:r>
            <a:r>
              <a:rPr lang="en-US" sz="9600" i="1" dirty="0" smtClean="0">
                <a:solidFill>
                  <a:srgbClr val="002060"/>
                </a:solidFill>
              </a:rPr>
              <a:t>                              The principal</a:t>
            </a:r>
          </a:p>
          <a:p>
            <a:pPr algn="l"/>
            <a:r>
              <a:rPr lang="en-US" sz="9600" u="sng" dirty="0" smtClean="0">
                <a:solidFill>
                  <a:srgbClr val="FF0000"/>
                </a:solidFill>
              </a:rPr>
              <a:t>2.The </a:t>
            </a:r>
            <a:r>
              <a:rPr lang="en-US" sz="9600" u="sng" dirty="0" err="1" smtClean="0">
                <a:solidFill>
                  <a:srgbClr val="FF0000"/>
                </a:solidFill>
              </a:rPr>
              <a:t>Saluation</a:t>
            </a:r>
            <a:r>
              <a:rPr lang="en-US" sz="9600" u="sng" dirty="0" smtClean="0"/>
              <a:t>     </a:t>
            </a:r>
            <a:r>
              <a:rPr lang="en-US" sz="9600" b="1" dirty="0" smtClean="0">
                <a:solidFill>
                  <a:srgbClr val="002060"/>
                </a:solidFill>
              </a:rPr>
              <a:t>Sir,</a:t>
            </a:r>
          </a:p>
          <a:p>
            <a:pPr algn="l"/>
            <a:r>
              <a:rPr lang="en-US" sz="9600" u="sng" dirty="0" smtClean="0">
                <a:solidFill>
                  <a:srgbClr val="FF0000"/>
                </a:solidFill>
              </a:rPr>
              <a:t>3.The body of letter</a:t>
            </a:r>
            <a:r>
              <a:rPr lang="en-US" sz="9600" dirty="0" smtClean="0"/>
              <a:t>.    </a:t>
            </a:r>
            <a:r>
              <a:rPr lang="en-US" sz="9600" u="sng" dirty="0" smtClean="0">
                <a:solidFill>
                  <a:srgbClr val="FF0000"/>
                </a:solidFill>
              </a:rPr>
              <a:t>4.Subscription</a:t>
            </a:r>
          </a:p>
          <a:p>
            <a:pPr algn="l"/>
            <a:r>
              <a:rPr lang="en-US" sz="9600" b="1" dirty="0" smtClean="0"/>
              <a:t>                                                                 </a:t>
            </a:r>
            <a:r>
              <a:rPr lang="en-US" sz="9600" b="1" dirty="0" smtClean="0">
                <a:solidFill>
                  <a:srgbClr val="002060"/>
                </a:solidFill>
              </a:rPr>
              <a:t>Sincerely yours.</a:t>
            </a:r>
          </a:p>
          <a:p>
            <a:r>
              <a:rPr lang="en-US" sz="9600" b="1" dirty="0" smtClean="0">
                <a:solidFill>
                  <a:srgbClr val="002060"/>
                </a:solidFill>
              </a:rPr>
              <a:t>your most obedient.</a:t>
            </a:r>
            <a:r>
              <a:rPr lang="en-US" sz="9600" u="sng" dirty="0" smtClean="0">
                <a:solidFill>
                  <a:srgbClr val="FF0000"/>
                </a:solidFill>
              </a:rPr>
              <a:t>5</a:t>
            </a:r>
            <a:r>
              <a:rPr lang="en-US" sz="9600" u="sng" dirty="0" smtClean="0"/>
              <a:t>. </a:t>
            </a:r>
            <a:r>
              <a:rPr lang="en-US" sz="9600" u="sng" dirty="0" smtClean="0">
                <a:solidFill>
                  <a:srgbClr val="FF0000"/>
                </a:solidFill>
              </a:rPr>
              <a:t>.The signature</a:t>
            </a:r>
            <a:r>
              <a:rPr lang="en-US" sz="9600" dirty="0" smtClean="0">
                <a:solidFill>
                  <a:srgbClr val="FF0000"/>
                </a:solidFill>
              </a:rPr>
              <a:t>  </a:t>
            </a:r>
            <a:r>
              <a:rPr lang="en-US" sz="9600" i="1" dirty="0" err="1" smtClean="0">
                <a:solidFill>
                  <a:srgbClr val="002060"/>
                </a:solidFill>
              </a:rPr>
              <a:t>Kashem</a:t>
            </a:r>
            <a:endParaRPr lang="en-US" sz="9600" i="1" dirty="0" smtClean="0">
              <a:solidFill>
                <a:srgbClr val="002060"/>
              </a:solidFill>
            </a:endParaRPr>
          </a:p>
          <a:p>
            <a:pPr algn="l"/>
            <a:r>
              <a:rPr lang="en-US" sz="9600" u="sng" dirty="0" smtClean="0">
                <a:solidFill>
                  <a:srgbClr val="FF0000"/>
                </a:solidFill>
              </a:rPr>
              <a:t>6. The superscription </a:t>
            </a:r>
          </a:p>
          <a:p>
            <a:r>
              <a:rPr lang="en-US" sz="9600" b="1" dirty="0" smtClean="0">
                <a:solidFill>
                  <a:srgbClr val="002060"/>
                </a:solidFill>
              </a:rPr>
              <a:t>From,                                                                             </a:t>
            </a:r>
          </a:p>
          <a:p>
            <a:r>
              <a:rPr lang="en-US" sz="9600" b="1" dirty="0" smtClean="0">
                <a:solidFill>
                  <a:srgbClr val="002060"/>
                </a:solidFill>
              </a:rPr>
              <a:t> To,</a:t>
            </a:r>
          </a:p>
          <a:p>
            <a:r>
              <a:rPr lang="en-US" sz="9600" b="1" dirty="0" err="1" smtClean="0">
                <a:solidFill>
                  <a:srgbClr val="002060"/>
                </a:solidFill>
              </a:rPr>
              <a:t>Rasel</a:t>
            </a:r>
            <a:r>
              <a:rPr lang="en-US" sz="9600" b="1" dirty="0" smtClean="0">
                <a:solidFill>
                  <a:srgbClr val="002060"/>
                </a:solidFill>
              </a:rPr>
              <a:t> Dhaka-1224                                                           </a:t>
            </a:r>
            <a:r>
              <a:rPr lang="en-US" sz="9600" b="1" dirty="0" err="1" smtClean="0">
                <a:solidFill>
                  <a:srgbClr val="002060"/>
                </a:solidFill>
              </a:rPr>
              <a:t>Belel</a:t>
            </a:r>
            <a:r>
              <a:rPr lang="en-US" sz="9600" b="1" dirty="0" smtClean="0">
                <a:solidFill>
                  <a:srgbClr val="002060"/>
                </a:solidFill>
              </a:rPr>
              <a:t>                                                                                           </a:t>
            </a:r>
            <a:r>
              <a:rPr lang="en-US" sz="9600" b="1" dirty="0" err="1" smtClean="0">
                <a:solidFill>
                  <a:srgbClr val="002060"/>
                </a:solidFill>
              </a:rPr>
              <a:t>bagerhat</a:t>
            </a:r>
            <a:r>
              <a:rPr lang="en-US" sz="9600" b="1" dirty="0" smtClean="0">
                <a:solidFill>
                  <a:srgbClr val="002060"/>
                </a:solidFill>
              </a:rPr>
              <a:t>        </a:t>
            </a:r>
          </a:p>
          <a:p>
            <a:r>
              <a:rPr lang="en-US" sz="9600" b="1" dirty="0">
                <a:solidFill>
                  <a:srgbClr val="002060"/>
                </a:solidFill>
              </a:rPr>
              <a:t> </a:t>
            </a:r>
            <a:r>
              <a:rPr lang="en-US" sz="9600" b="1" dirty="0" smtClean="0">
                <a:solidFill>
                  <a:srgbClr val="002060"/>
                </a:solidFill>
              </a:rPr>
              <a:t>                                                                                      Khulna-</a:t>
            </a:r>
          </a:p>
          <a:p>
            <a:r>
              <a:rPr lang="en-US" sz="9600" b="1" dirty="0" smtClean="0">
                <a:solidFill>
                  <a:srgbClr val="002060"/>
                </a:solidFill>
              </a:rPr>
              <a:t>            </a:t>
            </a:r>
          </a:p>
          <a:p>
            <a:r>
              <a:rPr lang="en-US" sz="9600" b="1" dirty="0" smtClean="0">
                <a:solidFill>
                  <a:srgbClr val="002060"/>
                </a:solidFill>
              </a:rPr>
              <a:t> </a:t>
            </a:r>
          </a:p>
          <a:p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648200" y="4800600"/>
            <a:ext cx="0" cy="190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467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266</TotalTime>
  <Words>286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Facet</vt:lpstr>
      <vt:lpstr>Word 2007 Document</vt:lpstr>
      <vt:lpstr>PowerPoint Presentation</vt:lpstr>
      <vt:lpstr> </vt:lpstr>
      <vt:lpstr>Introduce of lesson</vt:lpstr>
      <vt:lpstr>PowerPoint Presentation</vt:lpstr>
      <vt:lpstr>PowerPoint Presentation</vt:lpstr>
      <vt:lpstr>PowerPoint Presentation</vt:lpstr>
      <vt:lpstr>Soulation</vt:lpstr>
      <vt:lpstr>Question</vt:lpstr>
      <vt:lpstr>Soulation</vt:lpstr>
      <vt:lpstr>Evulation</vt:lpstr>
      <vt:lpstr>Home work</vt:lpstr>
      <vt:lpstr>To,    The principal    X madrasha Sub: prayer for leave of advance.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Imran Hossain</dc:creator>
  <cp:lastModifiedBy>EC</cp:lastModifiedBy>
  <cp:revision>44</cp:revision>
  <dcterms:created xsi:type="dcterms:W3CDTF">2006-08-16T00:00:00Z</dcterms:created>
  <dcterms:modified xsi:type="dcterms:W3CDTF">2019-09-27T15:30:56Z</dcterms:modified>
</cp:coreProperties>
</file>