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59" r:id="rId5"/>
    <p:sldId id="260" r:id="rId6"/>
    <p:sldId id="261" r:id="rId7"/>
    <p:sldId id="268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0" autoAdjust="0"/>
  </p:normalViewPr>
  <p:slideViewPr>
    <p:cSldViewPr>
      <p:cViewPr varScale="1">
        <p:scale>
          <a:sx n="37" d="100"/>
          <a:sy n="37" d="100"/>
        </p:scale>
        <p:origin x="105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4CB9-8AFE-45C9-99AD-01CAA9EFE989}" type="datetimeFigureOut">
              <a:rPr lang="en-US" smtClean="0"/>
              <a:pPr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4EE12-5F26-4CA0-8E11-8CD453C3C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PLT6inrosylw_cpr09_l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752600"/>
            <a:ext cx="7315200" cy="459098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33600" y="990600"/>
            <a:ext cx="4572000" cy="123110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br>
              <a:rPr lang="bn-BD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০৪ মিনিট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2514601" y="3244334"/>
            <a:ext cx="36576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পরিমাপ কি?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সময়ের একক কি?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990600"/>
            <a:ext cx="4572000" cy="14157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০২ -মিনিট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3244334"/>
            <a:ext cx="685799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দৈনন্দিন জীবন যাপনে পরিমাপের প্রয়োজনীয়তা বাখ্যা কর।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228600"/>
            <a:ext cx="480612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7200" dirty="0"/>
          </a:p>
        </p:txBody>
      </p:sp>
      <p:pic>
        <p:nvPicPr>
          <p:cNvPr id="3" name="Picture 2" descr="H:\New folder\flo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0010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410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মোঃ আবুল কাশেম</a:t>
            </a:r>
          </a:p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চকভারুনিয়া মাদ্রাসা</a:t>
            </a:r>
          </a:p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জয়পুরহাট।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28800"/>
            <a:ext cx="4572000" cy="41549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শ্রেণীঃষষ্ঠ 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শ্রেণী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বিষয়ঃ সাধারন বিজ্ঞান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সাধারন পাঠঃ পরিমাপ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 ৪০মিনিট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তাং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08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/১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1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/২০১২ ইং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পাঠ</a:t>
            </a:r>
            <a:r>
              <a:rPr kumimoji="0" lang="bn-BD" sz="44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পরিচিতি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আচরনিক উদ্দেশঃ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 জানতে পারবে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 পরিমাপ কি?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২।পরিমাপের প্রয়োজনীয়তা বাখ‌্যা করতেপারবে। 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৩।পরিমাপের ঐতিহাসিক পটভুমি ও একক বলতে ও লিখতে পারবে।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"/>
            <a:ext cx="41488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পূর্বজ্ঞান যাচাই</a:t>
            </a:r>
            <a:endParaRPr lang="en-US" sz="7200" dirty="0"/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4038600" cy="2514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724400" y="990600"/>
            <a:ext cx="3810000" cy="25146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3886200"/>
            <a:ext cx="3962400" cy="23622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312460">
            <a:off x="4695607" y="3607248"/>
            <a:ext cx="3553703" cy="31077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381000"/>
            <a:ext cx="4572000" cy="15081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শিরোনাম  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০২- মিনিট</a:t>
            </a: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1371600" y="2667000"/>
            <a:ext cx="7375737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পরিমাপের প্রয়োজনীয়তা ও একক 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381000"/>
            <a:ext cx="4191000" cy="8381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৮মিনিট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962400"/>
            <a:ext cx="3738562" cy="2133600"/>
          </a:xfrm>
          <a:prstGeom prst="rect">
            <a:avLst/>
          </a:prstGeom>
          <a:noFill/>
        </p:spPr>
      </p:pic>
      <p:pic>
        <p:nvPicPr>
          <p:cNvPr id="1028" name="Picture 4" descr="D:\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676400"/>
            <a:ext cx="2514600" cy="2400300"/>
          </a:xfrm>
          <a:prstGeom prst="rect">
            <a:avLst/>
          </a:prstGeom>
          <a:noFill/>
        </p:spPr>
      </p:pic>
      <p:pic>
        <p:nvPicPr>
          <p:cNvPr id="7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372546">
            <a:off x="5914092" y="2030954"/>
            <a:ext cx="3125402" cy="26325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57387" y="411004"/>
            <a:ext cx="4572000" cy="123110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একক কাজ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5400" dirty="0" smtClean="0">
                <a:latin typeface="NikoshBAN" pitchFamily="2" charset="0"/>
                <a:cs typeface="NikoshBAN" pitchFamily="2" charset="0"/>
              </a:rPr>
            </a:b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০২ মিনিট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1600" y="2590800"/>
            <a:ext cx="5029200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পরিমাপ কি? 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609600"/>
            <a:ext cx="4572000" cy="153888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১৫ মিনিট </a:t>
            </a:r>
            <a:endParaRPr lang="en-US" sz="6600" dirty="0"/>
          </a:p>
        </p:txBody>
      </p:sp>
      <p:sp>
        <p:nvSpPr>
          <p:cNvPr id="3" name="Rectangle 2"/>
          <p:cNvSpPr/>
          <p:nvPr/>
        </p:nvSpPr>
        <p:spPr>
          <a:xfrm>
            <a:off x="1524000" y="3105835"/>
            <a:ext cx="533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আর্ন্তজাতিক পদ্ধতিতে দৈর্ঘ্য, ভর ও সময়ের একক লিখ।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971800"/>
            <a:ext cx="5791200" cy="1752601"/>
          </a:xfr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120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NikoshBAN</vt:lpstr>
      <vt:lpstr>Office Theme</vt:lpstr>
      <vt:lpstr>স্বাগতম</vt:lpstr>
      <vt:lpstr>শিক্ষক পরিচিতি</vt:lpstr>
      <vt:lpstr>PowerPoint Presentation</vt:lpstr>
      <vt:lpstr>আচরনিক উদ্দেশঃ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Computer-5</dc:creator>
  <cp:lastModifiedBy>DOEL</cp:lastModifiedBy>
  <cp:revision>98</cp:revision>
  <dcterms:created xsi:type="dcterms:W3CDTF">2012-11-08T03:51:59Z</dcterms:created>
  <dcterms:modified xsi:type="dcterms:W3CDTF">2015-09-03T15:45:16Z</dcterms:modified>
</cp:coreProperties>
</file>