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27"/>
  </p:notesMasterIdLst>
  <p:sldIdLst>
    <p:sldId id="256" r:id="rId2"/>
    <p:sldId id="257" r:id="rId3"/>
    <p:sldId id="258" r:id="rId4"/>
    <p:sldId id="281" r:id="rId5"/>
    <p:sldId id="265" r:id="rId6"/>
    <p:sldId id="266" r:id="rId7"/>
    <p:sldId id="282" r:id="rId8"/>
    <p:sldId id="291" r:id="rId9"/>
    <p:sldId id="283" r:id="rId10"/>
    <p:sldId id="284" r:id="rId11"/>
    <p:sldId id="285" r:id="rId12"/>
    <p:sldId id="286" r:id="rId13"/>
    <p:sldId id="287" r:id="rId14"/>
    <p:sldId id="294" r:id="rId15"/>
    <p:sldId id="288" r:id="rId16"/>
    <p:sldId id="289" r:id="rId17"/>
    <p:sldId id="292" r:id="rId18"/>
    <p:sldId id="290" r:id="rId19"/>
    <p:sldId id="298" r:id="rId20"/>
    <p:sldId id="299" r:id="rId21"/>
    <p:sldId id="273" r:id="rId22"/>
    <p:sldId id="280" r:id="rId23"/>
    <p:sldId id="275" r:id="rId24"/>
    <p:sldId id="276" r:id="rId25"/>
    <p:sldId id="277"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1A643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8" d="100"/>
          <a:sy n="68" d="100"/>
        </p:scale>
        <p:origin x="-486" y="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8F07B3-D374-474C-95B4-A6537F4953ED}" type="datetimeFigureOut">
              <a:rPr lang="en-US" smtClean="0"/>
              <a:pPr/>
              <a:t>10/14/2019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367B0D2-8EE2-4759-BCA1-4174FC264657}" type="slidenum">
              <a:rPr lang="en-US" smtClean="0"/>
              <a:pPr/>
              <a:t>‹#›</a:t>
            </a:fld>
            <a:endParaRPr lang="en-US"/>
          </a:p>
        </p:txBody>
      </p:sp>
    </p:spTree>
    <p:extLst>
      <p:ext uri="{BB962C8B-B14F-4D97-AF65-F5344CB8AC3E}">
        <p14:creationId xmlns:p14="http://schemas.microsoft.com/office/powerpoint/2010/main" val="4873996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367B0D2-8EE2-4759-BCA1-4174FC264657}" type="slidenum">
              <a:rPr lang="en-US" smtClean="0"/>
              <a:pPr/>
              <a:t>1</a:t>
            </a:fld>
            <a:endParaRPr lang="en-US"/>
          </a:p>
        </p:txBody>
      </p:sp>
    </p:spTree>
    <p:extLst>
      <p:ext uri="{BB962C8B-B14F-4D97-AF65-F5344CB8AC3E}">
        <p14:creationId xmlns:p14="http://schemas.microsoft.com/office/powerpoint/2010/main" val="13251834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367B0D2-8EE2-4759-BCA1-4174FC264657}" type="slidenum">
              <a:rPr lang="en-US" smtClean="0"/>
              <a:pPr/>
              <a:t>11</a:t>
            </a:fld>
            <a:endParaRPr lang="en-US"/>
          </a:p>
        </p:txBody>
      </p:sp>
    </p:spTree>
    <p:extLst>
      <p:ext uri="{BB962C8B-B14F-4D97-AF65-F5344CB8AC3E}">
        <p14:creationId xmlns:p14="http://schemas.microsoft.com/office/powerpoint/2010/main" val="13847562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367B0D2-8EE2-4759-BCA1-4174FC264657}" type="slidenum">
              <a:rPr lang="en-US" smtClean="0"/>
              <a:pPr/>
              <a:t>23</a:t>
            </a:fld>
            <a:endParaRPr lang="en-US"/>
          </a:p>
        </p:txBody>
      </p:sp>
    </p:spTree>
    <p:extLst>
      <p:ext uri="{BB962C8B-B14F-4D97-AF65-F5344CB8AC3E}">
        <p14:creationId xmlns:p14="http://schemas.microsoft.com/office/powerpoint/2010/main" val="26359771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86EA98D-D793-4C40-B998-955E71706974}" type="datetimeFigureOut">
              <a:rPr lang="en-US" smtClean="0"/>
              <a:pPr/>
              <a:t>10/14/2019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7FB059-FB0E-4CFC-93C9-9A2032463931}" type="slidenum">
              <a:rPr lang="en-US" smtClean="0"/>
              <a:pPr/>
              <a:t>‹#›</a:t>
            </a:fld>
            <a:endParaRPr lang="en-US"/>
          </a:p>
        </p:txBody>
      </p:sp>
    </p:spTree>
  </p:cSld>
  <p:clrMapOvr>
    <a:masterClrMapping/>
  </p:clrMapOvr>
  <p:transition>
    <p:dissolv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86EA98D-D793-4C40-B998-955E71706974}" type="datetimeFigureOut">
              <a:rPr lang="en-US" smtClean="0"/>
              <a:pPr/>
              <a:t>10/14/2019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7FB059-FB0E-4CFC-93C9-9A2032463931}" type="slidenum">
              <a:rPr lang="en-US" smtClean="0"/>
              <a:pPr/>
              <a:t>‹#›</a:t>
            </a:fld>
            <a:endParaRPr lang="en-US"/>
          </a:p>
        </p:txBody>
      </p:sp>
    </p:spTree>
  </p:cSld>
  <p:clrMapOvr>
    <a:masterClrMapping/>
  </p:clrMapOvr>
  <p:transition>
    <p:dissolv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86EA98D-D793-4C40-B998-955E71706974}" type="datetimeFigureOut">
              <a:rPr lang="en-US" smtClean="0"/>
              <a:pPr/>
              <a:t>10/14/2019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7FB059-FB0E-4CFC-93C9-9A2032463931}" type="slidenum">
              <a:rPr lang="en-US" smtClean="0"/>
              <a:pPr/>
              <a:t>‹#›</a:t>
            </a:fld>
            <a:endParaRPr lang="en-US"/>
          </a:p>
        </p:txBody>
      </p:sp>
    </p:spTree>
  </p:cSld>
  <p:clrMapOvr>
    <a:masterClrMapping/>
  </p:clrMapOvr>
  <p:transition>
    <p:dissolv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86EA98D-D793-4C40-B998-955E71706974}" type="datetimeFigureOut">
              <a:rPr lang="en-US" smtClean="0"/>
              <a:pPr/>
              <a:t>10/14/2019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7FB059-FB0E-4CFC-93C9-9A2032463931}" type="slidenum">
              <a:rPr lang="en-US" smtClean="0"/>
              <a:pPr/>
              <a:t>‹#›</a:t>
            </a:fld>
            <a:endParaRPr lang="en-US"/>
          </a:p>
        </p:txBody>
      </p:sp>
    </p:spTree>
  </p:cSld>
  <p:clrMapOvr>
    <a:masterClrMapping/>
  </p:clrMapOvr>
  <p:transition>
    <p:dissolv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86EA98D-D793-4C40-B998-955E71706974}" type="datetimeFigureOut">
              <a:rPr lang="en-US" smtClean="0"/>
              <a:pPr/>
              <a:t>10/14/2019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7FB059-FB0E-4CFC-93C9-9A2032463931}" type="slidenum">
              <a:rPr lang="en-US" smtClean="0"/>
              <a:pPr/>
              <a:t>‹#›</a:t>
            </a:fld>
            <a:endParaRPr lang="en-US"/>
          </a:p>
        </p:txBody>
      </p:sp>
    </p:spTree>
  </p:cSld>
  <p:clrMapOvr>
    <a:masterClrMapping/>
  </p:clrMapOvr>
  <p:transition>
    <p:dissolv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86EA98D-D793-4C40-B998-955E71706974}" type="datetimeFigureOut">
              <a:rPr lang="en-US" smtClean="0"/>
              <a:pPr/>
              <a:t>10/14/2019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A7FB059-FB0E-4CFC-93C9-9A2032463931}" type="slidenum">
              <a:rPr lang="en-US" smtClean="0"/>
              <a:pPr/>
              <a:t>‹#›</a:t>
            </a:fld>
            <a:endParaRPr lang="en-US"/>
          </a:p>
        </p:txBody>
      </p:sp>
    </p:spTree>
  </p:cSld>
  <p:clrMapOvr>
    <a:masterClrMapping/>
  </p:clrMapOvr>
  <p:transition>
    <p:dissolv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86EA98D-D793-4C40-B998-955E71706974}" type="datetimeFigureOut">
              <a:rPr lang="en-US" smtClean="0"/>
              <a:pPr/>
              <a:t>10/14/2019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A7FB059-FB0E-4CFC-93C9-9A2032463931}" type="slidenum">
              <a:rPr lang="en-US" smtClean="0"/>
              <a:pPr/>
              <a:t>‹#›</a:t>
            </a:fld>
            <a:endParaRPr lang="en-US"/>
          </a:p>
        </p:txBody>
      </p:sp>
    </p:spTree>
  </p:cSld>
  <p:clrMapOvr>
    <a:masterClrMapping/>
  </p:clrMapOvr>
  <p:transition>
    <p:dissolv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86EA98D-D793-4C40-B998-955E71706974}" type="datetimeFigureOut">
              <a:rPr lang="en-US" smtClean="0"/>
              <a:pPr/>
              <a:t>10/14/2019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A7FB059-FB0E-4CFC-93C9-9A2032463931}" type="slidenum">
              <a:rPr lang="en-US" smtClean="0"/>
              <a:pPr/>
              <a:t>‹#›</a:t>
            </a:fld>
            <a:endParaRPr lang="en-US"/>
          </a:p>
        </p:txBody>
      </p:sp>
    </p:spTree>
  </p:cSld>
  <p:clrMapOvr>
    <a:masterClrMapping/>
  </p:clrMapOvr>
  <p:transition>
    <p:dissolv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86EA98D-D793-4C40-B998-955E71706974}" type="datetimeFigureOut">
              <a:rPr lang="en-US" smtClean="0"/>
              <a:pPr/>
              <a:t>10/14/2019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A7FB059-FB0E-4CFC-93C9-9A2032463931}" type="slidenum">
              <a:rPr lang="en-US" smtClean="0"/>
              <a:pPr/>
              <a:t>‹#›</a:t>
            </a:fld>
            <a:endParaRPr lang="en-US"/>
          </a:p>
        </p:txBody>
      </p:sp>
    </p:spTree>
  </p:cSld>
  <p:clrMapOvr>
    <a:masterClrMapping/>
  </p:clrMapOvr>
  <p:transition>
    <p:dissolv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86EA98D-D793-4C40-B998-955E71706974}" type="datetimeFigureOut">
              <a:rPr lang="en-US" smtClean="0"/>
              <a:pPr/>
              <a:t>10/14/2019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A7FB059-FB0E-4CFC-93C9-9A2032463931}" type="slidenum">
              <a:rPr lang="en-US" smtClean="0"/>
              <a:pPr/>
              <a:t>‹#›</a:t>
            </a:fld>
            <a:endParaRPr lang="en-US"/>
          </a:p>
        </p:txBody>
      </p:sp>
    </p:spTree>
  </p:cSld>
  <p:clrMapOvr>
    <a:masterClrMapping/>
  </p:clrMapOvr>
  <p:transition>
    <p:dissolv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86EA98D-D793-4C40-B998-955E71706974}" type="datetimeFigureOut">
              <a:rPr lang="en-US" smtClean="0"/>
              <a:pPr/>
              <a:t>10/14/2019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A7FB059-FB0E-4CFC-93C9-9A2032463931}" type="slidenum">
              <a:rPr lang="en-US" smtClean="0"/>
              <a:pPr/>
              <a:t>‹#›</a:t>
            </a:fld>
            <a:endParaRPr lang="en-US"/>
          </a:p>
        </p:txBody>
      </p:sp>
    </p:spTree>
  </p:cSld>
  <p:clrMapOvr>
    <a:masterClrMapping/>
  </p:clrMapOvr>
  <p:transition>
    <p:dissolv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6EA98D-D793-4C40-B998-955E71706974}" type="datetimeFigureOut">
              <a:rPr lang="en-US" smtClean="0"/>
              <a:pPr/>
              <a:t>10/14/2019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A7FB059-FB0E-4CFC-93C9-9A203246393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ransition>
    <p:dissolve/>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6858000"/>
          </a:xfrm>
          <a:noFill/>
          <a:ln w="76200">
            <a:solidFill>
              <a:schemeClr val="tx1"/>
            </a:solidFill>
          </a:ln>
        </p:spPr>
        <p:txBody>
          <a:bodyPr>
            <a:noAutofit/>
          </a:bodyPr>
          <a:lstStyle/>
          <a:p>
            <a:r>
              <a:rPr lang="en-US" sz="11500" dirty="0" smtClean="0">
                <a:solidFill>
                  <a:schemeClr val="bg2"/>
                </a:solidFill>
              </a:rPr>
              <a:t>WELCOME</a:t>
            </a:r>
            <a:br>
              <a:rPr lang="en-US" sz="11500" dirty="0" smtClean="0">
                <a:solidFill>
                  <a:schemeClr val="bg2"/>
                </a:solidFill>
              </a:rPr>
            </a:br>
            <a:endParaRPr lang="en-US" sz="11500" dirty="0">
              <a:solidFill>
                <a:schemeClr val="bg2"/>
              </a:solidFill>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09800" y="3429000"/>
            <a:ext cx="4572000" cy="3048000"/>
          </a:xfrm>
          <a:prstGeom prst="rect">
            <a:avLst/>
          </a:prstGeom>
        </p:spPr>
      </p:pic>
    </p:spTree>
    <p:extLst>
      <p:ext uri="{BB962C8B-B14F-4D97-AF65-F5344CB8AC3E}">
        <p14:creationId xmlns:p14="http://schemas.microsoft.com/office/powerpoint/2010/main" val="1440456768"/>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3"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3"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0" y="0"/>
            <a:ext cx="9144000" cy="6858000"/>
          </a:xfrm>
          <a:solidFill>
            <a:schemeClr val="accent3">
              <a:lumMod val="50000"/>
            </a:schemeClr>
          </a:solidFill>
        </p:spPr>
        <p:txBody>
          <a:bodyPr/>
          <a:lstStyle/>
          <a:p>
            <a:r>
              <a:rPr lang="en-US" b="1" u="sng" dirty="0" smtClean="0">
                <a:solidFill>
                  <a:srgbClr val="FFFF00"/>
                </a:solidFill>
                <a:latin typeface="Shonar Bangla" pitchFamily="34" charset="0"/>
                <a:cs typeface="Shonar Bangla" pitchFamily="34" charset="0"/>
              </a:rPr>
              <a:t>PRESENT </a:t>
            </a:r>
            <a:r>
              <a:rPr lang="en-US" b="1" u="sng" dirty="0">
                <a:solidFill>
                  <a:srgbClr val="FFFF00"/>
                </a:solidFill>
                <a:latin typeface="Shonar Bangla" pitchFamily="34" charset="0"/>
                <a:cs typeface="Shonar Bangla" pitchFamily="34" charset="0"/>
              </a:rPr>
              <a:t>INDEFINITE </a:t>
            </a:r>
            <a:r>
              <a:rPr lang="en-US" dirty="0">
                <a:solidFill>
                  <a:srgbClr val="FFFF00"/>
                </a:solidFill>
                <a:latin typeface="Shonar Bangla" pitchFamily="34" charset="0"/>
                <a:cs typeface="Shonar Bangla" pitchFamily="34" charset="0"/>
              </a:rPr>
              <a:t>:</a:t>
            </a:r>
            <a:r>
              <a:rPr lang="en-US" dirty="0" err="1" smtClean="0">
                <a:solidFill>
                  <a:srgbClr val="0000FF"/>
                </a:solidFill>
                <a:latin typeface="Shonar Bangla" pitchFamily="34" charset="0"/>
                <a:cs typeface="Shonar Bangla" pitchFamily="34" charset="0"/>
              </a:rPr>
              <a:t>বর্তমানে</a:t>
            </a:r>
            <a:r>
              <a:rPr lang="en-US" dirty="0" smtClean="0">
                <a:solidFill>
                  <a:srgbClr val="0000FF"/>
                </a:solidFill>
                <a:latin typeface="Shonar Bangla" pitchFamily="34" charset="0"/>
                <a:cs typeface="Shonar Bangla" pitchFamily="34" charset="0"/>
              </a:rPr>
              <a:t> </a:t>
            </a:r>
            <a:r>
              <a:rPr lang="en-US" dirty="0" err="1" smtClean="0">
                <a:solidFill>
                  <a:srgbClr val="0000FF"/>
                </a:solidFill>
                <a:latin typeface="Shonar Bangla" pitchFamily="34" charset="0"/>
                <a:cs typeface="Shonar Bangla" pitchFamily="34" charset="0"/>
              </a:rPr>
              <a:t>কোন</a:t>
            </a:r>
            <a:r>
              <a:rPr lang="en-US" dirty="0" smtClean="0">
                <a:solidFill>
                  <a:srgbClr val="0000FF"/>
                </a:solidFill>
                <a:latin typeface="Shonar Bangla" pitchFamily="34" charset="0"/>
                <a:cs typeface="Shonar Bangla" pitchFamily="34" charset="0"/>
              </a:rPr>
              <a:t> </a:t>
            </a:r>
            <a:r>
              <a:rPr lang="en-US" dirty="0" err="1" smtClean="0">
                <a:solidFill>
                  <a:srgbClr val="0000FF"/>
                </a:solidFill>
                <a:latin typeface="Shonar Bangla" pitchFamily="34" charset="0"/>
                <a:cs typeface="Shonar Bangla" pitchFamily="34" charset="0"/>
              </a:rPr>
              <a:t>কাজ</a:t>
            </a:r>
            <a:r>
              <a:rPr lang="en-US" dirty="0" smtClean="0">
                <a:solidFill>
                  <a:srgbClr val="0000FF"/>
                </a:solidFill>
                <a:latin typeface="Shonar Bangla" pitchFamily="34" charset="0"/>
                <a:cs typeface="Shonar Bangla" pitchFamily="34" charset="0"/>
              </a:rPr>
              <a:t> </a:t>
            </a:r>
            <a:r>
              <a:rPr lang="en-US" dirty="0" err="1" smtClean="0">
                <a:solidFill>
                  <a:srgbClr val="0000FF"/>
                </a:solidFill>
                <a:latin typeface="Shonar Bangla" pitchFamily="34" charset="0"/>
                <a:cs typeface="Shonar Bangla" pitchFamily="34" charset="0"/>
              </a:rPr>
              <a:t>হয়</a:t>
            </a:r>
            <a:r>
              <a:rPr lang="en-US" dirty="0" smtClean="0">
                <a:solidFill>
                  <a:srgbClr val="0000FF"/>
                </a:solidFill>
                <a:latin typeface="Shonar Bangla" pitchFamily="34" charset="0"/>
                <a:cs typeface="Shonar Bangla" pitchFamily="34" charset="0"/>
              </a:rPr>
              <a:t> </a:t>
            </a:r>
            <a:r>
              <a:rPr lang="en-US" dirty="0" err="1" smtClean="0">
                <a:solidFill>
                  <a:srgbClr val="0000FF"/>
                </a:solidFill>
                <a:latin typeface="Shonar Bangla" pitchFamily="34" charset="0"/>
                <a:cs typeface="Shonar Bangla" pitchFamily="34" charset="0"/>
              </a:rPr>
              <a:t>বা</a:t>
            </a:r>
            <a:r>
              <a:rPr lang="en-US" dirty="0" smtClean="0">
                <a:solidFill>
                  <a:srgbClr val="0000FF"/>
                </a:solidFill>
                <a:latin typeface="Shonar Bangla" pitchFamily="34" charset="0"/>
                <a:cs typeface="Shonar Bangla" pitchFamily="34" charset="0"/>
              </a:rPr>
              <a:t> </a:t>
            </a:r>
            <a:r>
              <a:rPr lang="en-US" dirty="0" err="1" smtClean="0">
                <a:solidFill>
                  <a:srgbClr val="0000FF"/>
                </a:solidFill>
                <a:latin typeface="Shonar Bangla" pitchFamily="34" charset="0"/>
                <a:cs typeface="Shonar Bangla" pitchFamily="34" charset="0"/>
              </a:rPr>
              <a:t>ঘটে</a:t>
            </a:r>
            <a:r>
              <a:rPr lang="en-US" dirty="0" smtClean="0">
                <a:solidFill>
                  <a:srgbClr val="0000FF"/>
                </a:solidFill>
                <a:latin typeface="Shonar Bangla" pitchFamily="34" charset="0"/>
                <a:cs typeface="Shonar Bangla" pitchFamily="34" charset="0"/>
              </a:rPr>
              <a:t> </a:t>
            </a:r>
            <a:r>
              <a:rPr lang="en-US" dirty="0" err="1" smtClean="0">
                <a:solidFill>
                  <a:srgbClr val="0000FF"/>
                </a:solidFill>
                <a:latin typeface="Shonar Bangla" pitchFamily="34" charset="0"/>
                <a:cs typeface="Shonar Bangla" pitchFamily="34" charset="0"/>
              </a:rPr>
              <a:t>এরুপ</a:t>
            </a:r>
            <a:r>
              <a:rPr lang="en-US" dirty="0" smtClean="0">
                <a:solidFill>
                  <a:srgbClr val="0000FF"/>
                </a:solidFill>
                <a:latin typeface="Shonar Bangla" pitchFamily="34" charset="0"/>
                <a:cs typeface="Shonar Bangla" pitchFamily="34" charset="0"/>
              </a:rPr>
              <a:t> </a:t>
            </a:r>
            <a:r>
              <a:rPr lang="en-US" dirty="0" err="1" smtClean="0">
                <a:solidFill>
                  <a:srgbClr val="0000FF"/>
                </a:solidFill>
                <a:latin typeface="Shonar Bangla" pitchFamily="34" charset="0"/>
                <a:cs typeface="Shonar Bangla" pitchFamily="34" charset="0"/>
              </a:rPr>
              <a:t>বুঝালে</a:t>
            </a:r>
            <a:r>
              <a:rPr lang="en-US" dirty="0" smtClean="0">
                <a:solidFill>
                  <a:srgbClr val="0000FF"/>
                </a:solidFill>
                <a:latin typeface="Shonar Bangla" pitchFamily="34" charset="0"/>
                <a:cs typeface="Shonar Bangla" pitchFamily="34" charset="0"/>
              </a:rPr>
              <a:t> Verb </a:t>
            </a:r>
            <a:r>
              <a:rPr lang="en-US" dirty="0" err="1" smtClean="0">
                <a:solidFill>
                  <a:srgbClr val="0000FF"/>
                </a:solidFill>
                <a:latin typeface="Shonar Bangla" pitchFamily="34" charset="0"/>
                <a:cs typeface="Shonar Bangla" pitchFamily="34" charset="0"/>
              </a:rPr>
              <a:t>এর</a:t>
            </a:r>
            <a:r>
              <a:rPr lang="en-US" dirty="0" smtClean="0">
                <a:solidFill>
                  <a:srgbClr val="0000FF"/>
                </a:solidFill>
                <a:latin typeface="Shonar Bangla" pitchFamily="34" charset="0"/>
                <a:cs typeface="Shonar Bangla" pitchFamily="34" charset="0"/>
              </a:rPr>
              <a:t> </a:t>
            </a:r>
            <a:r>
              <a:rPr lang="en-US" sz="3600" dirty="0" smtClean="0">
                <a:solidFill>
                  <a:srgbClr val="0000FF"/>
                </a:solidFill>
                <a:latin typeface="Shonar Bangla" pitchFamily="34" charset="0"/>
                <a:cs typeface="Shonar Bangla" pitchFamily="34" charset="0"/>
              </a:rPr>
              <a:t>present Indefinite tense </a:t>
            </a:r>
            <a:r>
              <a:rPr lang="en-US" dirty="0" err="1" smtClean="0">
                <a:solidFill>
                  <a:srgbClr val="0000FF"/>
                </a:solidFill>
                <a:latin typeface="Shonar Bangla" pitchFamily="34" charset="0"/>
                <a:cs typeface="Shonar Bangla" pitchFamily="34" charset="0"/>
              </a:rPr>
              <a:t>হয়</a:t>
            </a:r>
            <a:r>
              <a:rPr lang="en-US" dirty="0" smtClean="0">
                <a:solidFill>
                  <a:srgbClr val="0000FF"/>
                </a:solidFill>
                <a:latin typeface="Shonar Bangla" pitchFamily="34" charset="0"/>
                <a:cs typeface="Shonar Bangla" pitchFamily="34" charset="0"/>
              </a:rPr>
              <a:t>।</a:t>
            </a:r>
          </a:p>
          <a:p>
            <a:endParaRPr lang="en-US" dirty="0" smtClean="0">
              <a:latin typeface="Shonar Bangla" pitchFamily="34" charset="0"/>
              <a:cs typeface="Shonar Bangla" pitchFamily="34" charset="0"/>
            </a:endParaRPr>
          </a:p>
          <a:p>
            <a:r>
              <a:rPr lang="en-US" sz="3600" dirty="0" err="1" smtClean="0">
                <a:solidFill>
                  <a:srgbClr val="0000FF"/>
                </a:solidFill>
                <a:latin typeface="Shonar Bangla" pitchFamily="34" charset="0"/>
                <a:cs typeface="Shonar Bangla" pitchFamily="34" charset="0"/>
              </a:rPr>
              <a:t>চিনিবার</a:t>
            </a:r>
            <a:r>
              <a:rPr lang="en-US" sz="3600" dirty="0" smtClean="0">
                <a:solidFill>
                  <a:srgbClr val="0000FF"/>
                </a:solidFill>
                <a:latin typeface="Shonar Bangla" pitchFamily="34" charset="0"/>
                <a:cs typeface="Shonar Bangla" pitchFamily="34" charset="0"/>
              </a:rPr>
              <a:t> </a:t>
            </a:r>
            <a:r>
              <a:rPr lang="en-US" sz="3600" dirty="0" err="1" smtClean="0">
                <a:solidFill>
                  <a:srgbClr val="0000FF"/>
                </a:solidFill>
                <a:latin typeface="Shonar Bangla" pitchFamily="34" charset="0"/>
                <a:cs typeface="Shonar Bangla" pitchFamily="34" charset="0"/>
              </a:rPr>
              <a:t>নিয়মঃ</a:t>
            </a:r>
            <a:r>
              <a:rPr lang="en-US" sz="3600" dirty="0" smtClean="0">
                <a:solidFill>
                  <a:srgbClr val="0000FF"/>
                </a:solidFill>
                <a:latin typeface="Shonar Bangla" pitchFamily="34" charset="0"/>
                <a:cs typeface="Shonar Bangla" pitchFamily="34" charset="0"/>
              </a:rPr>
              <a:t> </a:t>
            </a:r>
            <a:r>
              <a:rPr lang="en-US" sz="3600" dirty="0" err="1" smtClean="0">
                <a:solidFill>
                  <a:srgbClr val="FFFF00"/>
                </a:solidFill>
                <a:latin typeface="Shonar Bangla" pitchFamily="34" charset="0"/>
                <a:cs typeface="Shonar Bangla" pitchFamily="34" charset="0"/>
              </a:rPr>
              <a:t>বাংলার</a:t>
            </a:r>
            <a:r>
              <a:rPr lang="en-US" sz="3600" dirty="0" smtClean="0">
                <a:solidFill>
                  <a:srgbClr val="FFFF00"/>
                </a:solidFill>
                <a:latin typeface="Shonar Bangla" pitchFamily="34" charset="0"/>
                <a:cs typeface="Shonar Bangla" pitchFamily="34" charset="0"/>
              </a:rPr>
              <a:t> </a:t>
            </a:r>
            <a:r>
              <a:rPr lang="en-US" sz="3600" dirty="0" err="1" smtClean="0">
                <a:solidFill>
                  <a:srgbClr val="FFFF00"/>
                </a:solidFill>
                <a:latin typeface="Shonar Bangla" pitchFamily="34" charset="0"/>
                <a:cs typeface="Shonar Bangla" pitchFamily="34" charset="0"/>
              </a:rPr>
              <a:t>ক্রিয়াপদের</a:t>
            </a:r>
            <a:r>
              <a:rPr lang="en-US" sz="3600" dirty="0" smtClean="0">
                <a:solidFill>
                  <a:srgbClr val="FFFF00"/>
                </a:solidFill>
                <a:latin typeface="Shonar Bangla" pitchFamily="34" charset="0"/>
                <a:cs typeface="Shonar Bangla" pitchFamily="34" charset="0"/>
              </a:rPr>
              <a:t> </a:t>
            </a:r>
            <a:r>
              <a:rPr lang="en-US" sz="3600" dirty="0" err="1" smtClean="0">
                <a:solidFill>
                  <a:srgbClr val="FFFF00"/>
                </a:solidFill>
                <a:latin typeface="Shonar Bangla" pitchFamily="34" charset="0"/>
                <a:cs typeface="Shonar Bangla" pitchFamily="34" charset="0"/>
              </a:rPr>
              <a:t>শেষে</a:t>
            </a:r>
            <a:r>
              <a:rPr lang="en-US" sz="3600" dirty="0" smtClean="0">
                <a:solidFill>
                  <a:srgbClr val="FFFF00"/>
                </a:solidFill>
                <a:latin typeface="Shonar Bangla" pitchFamily="34" charset="0"/>
                <a:cs typeface="Shonar Bangla" pitchFamily="34" charset="0"/>
              </a:rPr>
              <a:t> </a:t>
            </a:r>
            <a:r>
              <a:rPr lang="en-US" sz="3600" dirty="0" err="1" smtClean="0">
                <a:solidFill>
                  <a:srgbClr val="FFFF00"/>
                </a:solidFill>
                <a:latin typeface="Shonar Bangla" pitchFamily="34" charset="0"/>
                <a:cs typeface="Shonar Bangla" pitchFamily="34" charset="0"/>
              </a:rPr>
              <a:t>ই,ও,য়,এ,ইত্যাদি</a:t>
            </a:r>
            <a:r>
              <a:rPr lang="en-US" sz="3600" dirty="0" smtClean="0">
                <a:solidFill>
                  <a:srgbClr val="FFFF00"/>
                </a:solidFill>
                <a:latin typeface="Shonar Bangla" pitchFamily="34" charset="0"/>
                <a:cs typeface="Shonar Bangla" pitchFamily="34" charset="0"/>
              </a:rPr>
              <a:t> </a:t>
            </a:r>
            <a:r>
              <a:rPr lang="en-US" sz="3600" dirty="0" err="1" smtClean="0">
                <a:solidFill>
                  <a:srgbClr val="FFFF00"/>
                </a:solidFill>
                <a:latin typeface="Shonar Bangla" pitchFamily="34" charset="0"/>
                <a:cs typeface="Shonar Bangla" pitchFamily="34" charset="0"/>
              </a:rPr>
              <a:t>থাকে</a:t>
            </a:r>
            <a:r>
              <a:rPr lang="en-US" sz="3600" dirty="0" smtClean="0">
                <a:solidFill>
                  <a:srgbClr val="FFFF00"/>
                </a:solidFill>
                <a:latin typeface="Shonar Bangla" pitchFamily="34" charset="0"/>
                <a:cs typeface="Shonar Bangla" pitchFamily="34" charset="0"/>
              </a:rPr>
              <a:t> ।</a:t>
            </a:r>
          </a:p>
          <a:p>
            <a:pPr marL="457200" lvl="1" indent="0">
              <a:buNone/>
            </a:pPr>
            <a:r>
              <a:rPr lang="en-US" sz="3200" dirty="0" err="1" smtClean="0">
                <a:solidFill>
                  <a:srgbClr val="FF0000"/>
                </a:solidFill>
                <a:latin typeface="Shonar Bangla" pitchFamily="34" charset="0"/>
                <a:cs typeface="Shonar Bangla" pitchFamily="34" charset="0"/>
              </a:rPr>
              <a:t>গঠনপ্রনালীঃ</a:t>
            </a:r>
            <a:r>
              <a:rPr lang="en-US" sz="2000" dirty="0" smtClean="0"/>
              <a:t> </a:t>
            </a:r>
            <a:r>
              <a:rPr lang="en-US" sz="3200" dirty="0" smtClean="0">
                <a:solidFill>
                  <a:srgbClr val="00B050"/>
                </a:solidFill>
                <a:latin typeface="Shonar Bangla" pitchFamily="34" charset="0"/>
                <a:cs typeface="Shonar Bangla" pitchFamily="34" charset="0"/>
              </a:rPr>
              <a:t>SUB+VERB </a:t>
            </a:r>
            <a:r>
              <a:rPr lang="en-US" sz="3200" dirty="0" err="1" smtClean="0">
                <a:solidFill>
                  <a:srgbClr val="00B050"/>
                </a:solidFill>
                <a:latin typeface="Shonar Bangla" pitchFamily="34" charset="0"/>
                <a:cs typeface="Shonar Bangla" pitchFamily="34" charset="0"/>
              </a:rPr>
              <a:t>এরPRESENT</a:t>
            </a:r>
            <a:r>
              <a:rPr lang="en-US" sz="3200" dirty="0" smtClean="0">
                <a:solidFill>
                  <a:srgbClr val="00B050"/>
                </a:solidFill>
                <a:latin typeface="Shonar Bangla" pitchFamily="34" charset="0"/>
                <a:cs typeface="Shonar Bangla" pitchFamily="34" charset="0"/>
              </a:rPr>
              <a:t> FORM+OBJ</a:t>
            </a:r>
          </a:p>
          <a:p>
            <a:r>
              <a:rPr lang="en-US" sz="4000" dirty="0" smtClean="0">
                <a:solidFill>
                  <a:srgbClr val="FFC000"/>
                </a:solidFill>
                <a:latin typeface="Shonar Bangla" pitchFamily="34" charset="0"/>
                <a:cs typeface="Shonar Bangla" pitchFamily="34" charset="0"/>
              </a:rPr>
              <a:t>We  eat  rice </a:t>
            </a:r>
            <a:r>
              <a:rPr lang="en-US" sz="4000" dirty="0" smtClean="0">
                <a:solidFill>
                  <a:srgbClr val="002060"/>
                </a:solidFill>
                <a:latin typeface="Shonar Bangla" pitchFamily="34" charset="0"/>
                <a:cs typeface="Shonar Bangla" pitchFamily="34" charset="0"/>
              </a:rPr>
              <a:t>-(</a:t>
            </a:r>
            <a:r>
              <a:rPr lang="en-US" dirty="0" err="1" smtClean="0">
                <a:solidFill>
                  <a:srgbClr val="002060"/>
                </a:solidFill>
                <a:latin typeface="Shonar Bangla" pitchFamily="34" charset="0"/>
                <a:cs typeface="Shonar Bangla" pitchFamily="34" charset="0"/>
              </a:rPr>
              <a:t>আমরা</a:t>
            </a:r>
            <a:r>
              <a:rPr lang="en-US" dirty="0" smtClean="0">
                <a:solidFill>
                  <a:srgbClr val="002060"/>
                </a:solidFill>
                <a:latin typeface="Shonar Bangla" pitchFamily="34" charset="0"/>
                <a:cs typeface="Shonar Bangla" pitchFamily="34" charset="0"/>
              </a:rPr>
              <a:t> </a:t>
            </a:r>
            <a:r>
              <a:rPr lang="en-US" dirty="0" err="1" smtClean="0">
                <a:solidFill>
                  <a:srgbClr val="002060"/>
                </a:solidFill>
                <a:latin typeface="Shonar Bangla" pitchFamily="34" charset="0"/>
                <a:cs typeface="Shonar Bangla" pitchFamily="34" charset="0"/>
              </a:rPr>
              <a:t>ভাত</a:t>
            </a:r>
            <a:r>
              <a:rPr lang="en-US" dirty="0" smtClean="0">
                <a:solidFill>
                  <a:srgbClr val="002060"/>
                </a:solidFill>
                <a:latin typeface="Shonar Bangla" pitchFamily="34" charset="0"/>
                <a:cs typeface="Shonar Bangla" pitchFamily="34" charset="0"/>
              </a:rPr>
              <a:t> </a:t>
            </a:r>
            <a:r>
              <a:rPr lang="en-US" dirty="0" err="1" smtClean="0">
                <a:solidFill>
                  <a:srgbClr val="002060"/>
                </a:solidFill>
                <a:latin typeface="Shonar Bangla" pitchFamily="34" charset="0"/>
                <a:cs typeface="Shonar Bangla" pitchFamily="34" charset="0"/>
              </a:rPr>
              <a:t>খাই</a:t>
            </a:r>
            <a:r>
              <a:rPr lang="en-US" dirty="0" smtClean="0">
                <a:solidFill>
                  <a:srgbClr val="002060"/>
                </a:solidFill>
                <a:latin typeface="Shonar Bangla" pitchFamily="34" charset="0"/>
                <a:cs typeface="Shonar Bangla" pitchFamily="34" charset="0"/>
              </a:rPr>
              <a:t>)</a:t>
            </a:r>
            <a:endParaRPr lang="en-US" dirty="0">
              <a:solidFill>
                <a:srgbClr val="002060"/>
              </a:solidFill>
              <a:latin typeface="Shonar Bangla" pitchFamily="34" charset="0"/>
              <a:cs typeface="Shonar Bangla" pitchFamily="34" charset="0"/>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32040" y="2780928"/>
            <a:ext cx="4211960" cy="3905632"/>
          </a:xfrm>
          <a:prstGeom prst="rect">
            <a:avLst/>
          </a:prstGeom>
        </p:spPr>
      </p:pic>
    </p:spTree>
    <p:extLst>
      <p:ext uri="{BB962C8B-B14F-4D97-AF65-F5344CB8AC3E}">
        <p14:creationId xmlns:p14="http://schemas.microsoft.com/office/powerpoint/2010/main" val="687781345"/>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nodeType="clickEffect">
                                  <p:stCondLst>
                                    <p:cond delay="0"/>
                                  </p:stCondLst>
                                  <p:childTnLst>
                                    <p:animRot by="21600000">
                                      <p:cBhvr>
                                        <p:cTn id="6" dur="2000" fill="hold"/>
                                        <p:tgtEl>
                                          <p:spTgt spid="5">
                                            <p:txEl>
                                              <p:pRg st="0" end="0"/>
                                            </p:txEl>
                                          </p:spTgt>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8" presetClass="emph" presetSubtype="0" fill="hold" nodeType="clickEffect">
                                  <p:stCondLst>
                                    <p:cond delay="0"/>
                                  </p:stCondLst>
                                  <p:childTnLst>
                                    <p:animRot by="21600000">
                                      <p:cBhvr>
                                        <p:cTn id="10" dur="2000" fill="hold"/>
                                        <p:tgtEl>
                                          <p:spTgt spid="5">
                                            <p:txEl>
                                              <p:pRg st="2" end="2"/>
                                            </p:txEl>
                                          </p:spTgt>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8" presetClass="emph" presetSubtype="0" fill="hold" nodeType="clickEffect">
                                  <p:stCondLst>
                                    <p:cond delay="0"/>
                                  </p:stCondLst>
                                  <p:childTnLst>
                                    <p:animRot by="21600000">
                                      <p:cBhvr>
                                        <p:cTn id="14" dur="2000" fill="hold"/>
                                        <p:tgtEl>
                                          <p:spTgt spid="5">
                                            <p:txEl>
                                              <p:pRg st="3" end="3"/>
                                            </p:txEl>
                                          </p:spTgt>
                                        </p:tgtEl>
                                        <p:attrNameLst>
                                          <p:attrName>r</p:attrName>
                                        </p:attrNameLst>
                                      </p:cBhvr>
                                    </p:animRot>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fade">
                                      <p:cBhvr>
                                        <p:cTn id="19" dur="1000"/>
                                        <p:tgtEl>
                                          <p:spTgt spid="6"/>
                                        </p:tgtEl>
                                      </p:cBhvr>
                                    </p:animEffect>
                                    <p:anim calcmode="lin" valueType="num">
                                      <p:cBhvr>
                                        <p:cTn id="20" dur="1000" fill="hold"/>
                                        <p:tgtEl>
                                          <p:spTgt spid="6"/>
                                        </p:tgtEl>
                                        <p:attrNameLst>
                                          <p:attrName>ppt_x</p:attrName>
                                        </p:attrNameLst>
                                      </p:cBhvr>
                                      <p:tavLst>
                                        <p:tav tm="0">
                                          <p:val>
                                            <p:strVal val="#ppt_x"/>
                                          </p:val>
                                        </p:tav>
                                        <p:tav tm="100000">
                                          <p:val>
                                            <p:strVal val="#ppt_x"/>
                                          </p:val>
                                        </p:tav>
                                      </p:tavLst>
                                    </p:anim>
                                    <p:anim calcmode="lin" valueType="num">
                                      <p:cBhvr>
                                        <p:cTn id="21"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8" presetClass="emph" presetSubtype="0" fill="hold" nodeType="clickEffect">
                                  <p:stCondLst>
                                    <p:cond delay="0"/>
                                  </p:stCondLst>
                                  <p:childTnLst>
                                    <p:animRot by="21600000">
                                      <p:cBhvr>
                                        <p:cTn id="25" dur="2000" fill="hold"/>
                                        <p:tgtEl>
                                          <p:spTgt spid="5">
                                            <p:txEl>
                                              <p:pRg st="4" end="4"/>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a:noFill/>
        </p:spPr>
        <p:txBody>
          <a:bodyPr/>
          <a:lstStyle/>
          <a:p>
            <a:r>
              <a:rPr lang="en-US" sz="4000" u="sng" dirty="0" smtClean="0">
                <a:solidFill>
                  <a:srgbClr val="0000FF"/>
                </a:solidFill>
                <a:latin typeface="Shonar Bangla" pitchFamily="34" charset="0"/>
                <a:cs typeface="Shonar Bangla" pitchFamily="34" charset="0"/>
              </a:rPr>
              <a:t>PRESENT CONTINUOUS </a:t>
            </a:r>
            <a:r>
              <a:rPr lang="en-US" sz="4000" u="sng" dirty="0" err="1" smtClean="0">
                <a:solidFill>
                  <a:srgbClr val="0000FF"/>
                </a:solidFill>
                <a:latin typeface="Shonar Bangla" pitchFamily="34" charset="0"/>
                <a:cs typeface="Shonar Bangla" pitchFamily="34" charset="0"/>
              </a:rPr>
              <a:t>TENSE</a:t>
            </a:r>
            <a:r>
              <a:rPr lang="en-US" sz="4000" dirty="0" err="1" smtClean="0">
                <a:solidFill>
                  <a:srgbClr val="0000FF"/>
                </a:solidFill>
                <a:latin typeface="Shonar Bangla" pitchFamily="34" charset="0"/>
                <a:cs typeface="Shonar Bangla" pitchFamily="34" charset="0"/>
              </a:rPr>
              <a:t>:</a:t>
            </a:r>
            <a:r>
              <a:rPr lang="en-US" dirty="0" err="1" smtClean="0">
                <a:solidFill>
                  <a:schemeClr val="accent6">
                    <a:lumMod val="75000"/>
                  </a:schemeClr>
                </a:solidFill>
                <a:latin typeface="Shonar Bangla" pitchFamily="34" charset="0"/>
                <a:cs typeface="Shonar Bangla" pitchFamily="34" charset="0"/>
              </a:rPr>
              <a:t>বর্তমানে</a:t>
            </a:r>
            <a:r>
              <a:rPr lang="en-US" dirty="0" smtClean="0">
                <a:solidFill>
                  <a:schemeClr val="accent6">
                    <a:lumMod val="75000"/>
                  </a:schemeClr>
                </a:solidFill>
                <a:latin typeface="Shonar Bangla" pitchFamily="34" charset="0"/>
                <a:cs typeface="Shonar Bangla" pitchFamily="34" charset="0"/>
              </a:rPr>
              <a:t> </a:t>
            </a:r>
            <a:r>
              <a:rPr lang="en-US" dirty="0" err="1" smtClean="0">
                <a:solidFill>
                  <a:schemeClr val="accent6">
                    <a:lumMod val="75000"/>
                  </a:schemeClr>
                </a:solidFill>
                <a:latin typeface="Shonar Bangla" pitchFamily="34" charset="0"/>
                <a:cs typeface="Shonar Bangla" pitchFamily="34" charset="0"/>
              </a:rPr>
              <a:t>কোন</a:t>
            </a:r>
            <a:r>
              <a:rPr lang="en-US" dirty="0" smtClean="0">
                <a:solidFill>
                  <a:schemeClr val="accent6">
                    <a:lumMod val="75000"/>
                  </a:schemeClr>
                </a:solidFill>
                <a:latin typeface="Shonar Bangla" pitchFamily="34" charset="0"/>
                <a:cs typeface="Shonar Bangla" pitchFamily="34" charset="0"/>
              </a:rPr>
              <a:t> </a:t>
            </a:r>
            <a:r>
              <a:rPr lang="en-US" dirty="0" err="1" smtClean="0">
                <a:solidFill>
                  <a:schemeClr val="accent6">
                    <a:lumMod val="75000"/>
                  </a:schemeClr>
                </a:solidFill>
                <a:latin typeface="Shonar Bangla" pitchFamily="34" charset="0"/>
                <a:cs typeface="Shonar Bangla" pitchFamily="34" charset="0"/>
              </a:rPr>
              <a:t>কাজ</a:t>
            </a:r>
            <a:r>
              <a:rPr lang="en-US" dirty="0" smtClean="0">
                <a:solidFill>
                  <a:schemeClr val="accent6">
                    <a:lumMod val="75000"/>
                  </a:schemeClr>
                </a:solidFill>
                <a:latin typeface="Shonar Bangla" pitchFamily="34" charset="0"/>
                <a:cs typeface="Shonar Bangla" pitchFamily="34" charset="0"/>
              </a:rPr>
              <a:t> </a:t>
            </a:r>
            <a:r>
              <a:rPr lang="en-US" dirty="0" err="1" smtClean="0">
                <a:solidFill>
                  <a:schemeClr val="accent6">
                    <a:lumMod val="75000"/>
                  </a:schemeClr>
                </a:solidFill>
                <a:latin typeface="Shonar Bangla" pitchFamily="34" charset="0"/>
                <a:cs typeface="Shonar Bangla" pitchFamily="34" charset="0"/>
              </a:rPr>
              <a:t>হইতেছে</a:t>
            </a:r>
            <a:r>
              <a:rPr lang="en-US" dirty="0" smtClean="0">
                <a:solidFill>
                  <a:schemeClr val="accent6">
                    <a:lumMod val="75000"/>
                  </a:schemeClr>
                </a:solidFill>
                <a:latin typeface="Shonar Bangla" pitchFamily="34" charset="0"/>
                <a:cs typeface="Shonar Bangla" pitchFamily="34" charset="0"/>
              </a:rPr>
              <a:t> </a:t>
            </a:r>
            <a:r>
              <a:rPr lang="en-US" dirty="0" err="1" smtClean="0">
                <a:solidFill>
                  <a:schemeClr val="accent6">
                    <a:lumMod val="75000"/>
                  </a:schemeClr>
                </a:solidFill>
                <a:latin typeface="Shonar Bangla" pitchFamily="34" charset="0"/>
                <a:cs typeface="Shonar Bangla" pitchFamily="34" charset="0"/>
              </a:rPr>
              <a:t>এরুপ</a:t>
            </a:r>
            <a:r>
              <a:rPr lang="en-US" dirty="0" smtClean="0">
                <a:solidFill>
                  <a:schemeClr val="accent6">
                    <a:lumMod val="75000"/>
                  </a:schemeClr>
                </a:solidFill>
                <a:latin typeface="Shonar Bangla" pitchFamily="34" charset="0"/>
                <a:cs typeface="Shonar Bangla" pitchFamily="34" charset="0"/>
              </a:rPr>
              <a:t> </a:t>
            </a:r>
            <a:r>
              <a:rPr lang="en-US" dirty="0" err="1" smtClean="0">
                <a:solidFill>
                  <a:schemeClr val="accent6">
                    <a:lumMod val="75000"/>
                  </a:schemeClr>
                </a:solidFill>
                <a:latin typeface="Shonar Bangla" pitchFamily="34" charset="0"/>
                <a:cs typeface="Shonar Bangla" pitchFamily="34" charset="0"/>
              </a:rPr>
              <a:t>বুঝালে</a:t>
            </a:r>
            <a:r>
              <a:rPr lang="en-US" dirty="0" smtClean="0">
                <a:solidFill>
                  <a:schemeClr val="accent6">
                    <a:lumMod val="75000"/>
                  </a:schemeClr>
                </a:solidFill>
                <a:latin typeface="Shonar Bangla" pitchFamily="34" charset="0"/>
                <a:cs typeface="Shonar Bangla" pitchFamily="34" charset="0"/>
              </a:rPr>
              <a:t> </a:t>
            </a:r>
            <a:r>
              <a:rPr lang="en-US" dirty="0" err="1" smtClean="0">
                <a:solidFill>
                  <a:schemeClr val="accent6">
                    <a:lumMod val="75000"/>
                  </a:schemeClr>
                </a:solidFill>
                <a:latin typeface="Shonar Bangla" pitchFamily="34" charset="0"/>
                <a:cs typeface="Shonar Bangla" pitchFamily="34" charset="0"/>
              </a:rPr>
              <a:t>VERBএর</a:t>
            </a:r>
            <a:r>
              <a:rPr lang="en-US" dirty="0" smtClean="0">
                <a:solidFill>
                  <a:schemeClr val="accent6">
                    <a:lumMod val="75000"/>
                  </a:schemeClr>
                </a:solidFill>
                <a:latin typeface="Shonar Bangla" pitchFamily="34" charset="0"/>
                <a:cs typeface="Shonar Bangla" pitchFamily="34" charset="0"/>
              </a:rPr>
              <a:t> </a:t>
            </a:r>
            <a:r>
              <a:rPr lang="en-US" dirty="0">
                <a:solidFill>
                  <a:schemeClr val="accent6">
                    <a:lumMod val="75000"/>
                  </a:schemeClr>
                </a:solidFill>
                <a:latin typeface="Shonar Bangla" pitchFamily="34" charset="0"/>
                <a:cs typeface="Shonar Bangla" pitchFamily="34" charset="0"/>
              </a:rPr>
              <a:t>PRESENT CONTINUOUS </a:t>
            </a:r>
            <a:r>
              <a:rPr lang="en-US" dirty="0" smtClean="0">
                <a:solidFill>
                  <a:schemeClr val="accent6">
                    <a:lumMod val="75000"/>
                  </a:schemeClr>
                </a:solidFill>
                <a:latin typeface="Shonar Bangla" pitchFamily="34" charset="0"/>
                <a:cs typeface="Shonar Bangla" pitchFamily="34" charset="0"/>
              </a:rPr>
              <a:t>TENSE </a:t>
            </a:r>
            <a:r>
              <a:rPr lang="en-US" dirty="0" err="1" smtClean="0">
                <a:solidFill>
                  <a:schemeClr val="accent6">
                    <a:lumMod val="75000"/>
                  </a:schemeClr>
                </a:solidFill>
                <a:latin typeface="Shonar Bangla" pitchFamily="34" charset="0"/>
                <a:cs typeface="Shonar Bangla" pitchFamily="34" charset="0"/>
              </a:rPr>
              <a:t>হয়</a:t>
            </a:r>
            <a:r>
              <a:rPr lang="en-US" dirty="0" smtClean="0">
                <a:solidFill>
                  <a:schemeClr val="accent6">
                    <a:lumMod val="75000"/>
                  </a:schemeClr>
                </a:solidFill>
                <a:latin typeface="Shonar Bangla" pitchFamily="34" charset="0"/>
                <a:cs typeface="Shonar Bangla" pitchFamily="34" charset="0"/>
              </a:rPr>
              <a:t> ।</a:t>
            </a:r>
          </a:p>
          <a:p>
            <a:r>
              <a:rPr lang="en-US" sz="3600" dirty="0" err="1">
                <a:solidFill>
                  <a:srgbClr val="00B050"/>
                </a:solidFill>
                <a:latin typeface="Shonar Bangla" pitchFamily="34" charset="0"/>
                <a:cs typeface="Shonar Bangla" pitchFamily="34" charset="0"/>
              </a:rPr>
              <a:t>চিনিবার</a:t>
            </a:r>
            <a:r>
              <a:rPr lang="en-US" sz="3600" dirty="0">
                <a:solidFill>
                  <a:srgbClr val="00B050"/>
                </a:solidFill>
                <a:latin typeface="Shonar Bangla" pitchFamily="34" charset="0"/>
                <a:cs typeface="Shonar Bangla" pitchFamily="34" charset="0"/>
              </a:rPr>
              <a:t> </a:t>
            </a:r>
            <a:r>
              <a:rPr lang="en-US" sz="3600" dirty="0" err="1">
                <a:solidFill>
                  <a:srgbClr val="00B050"/>
                </a:solidFill>
                <a:latin typeface="Shonar Bangla" pitchFamily="34" charset="0"/>
                <a:cs typeface="Shonar Bangla" pitchFamily="34" charset="0"/>
              </a:rPr>
              <a:t>নিয়মঃ</a:t>
            </a:r>
            <a:r>
              <a:rPr lang="en-US" sz="3600" dirty="0">
                <a:solidFill>
                  <a:srgbClr val="00B050"/>
                </a:solidFill>
                <a:latin typeface="Shonar Bangla" pitchFamily="34" charset="0"/>
                <a:cs typeface="Shonar Bangla" pitchFamily="34" charset="0"/>
              </a:rPr>
              <a:t> </a:t>
            </a:r>
            <a:r>
              <a:rPr lang="en-US" sz="3600" dirty="0" err="1" smtClean="0">
                <a:solidFill>
                  <a:srgbClr val="FF0000"/>
                </a:solidFill>
                <a:latin typeface="Shonar Bangla" pitchFamily="34" charset="0"/>
                <a:cs typeface="Shonar Bangla" pitchFamily="34" charset="0"/>
              </a:rPr>
              <a:t>বাংলার</a:t>
            </a:r>
            <a:r>
              <a:rPr lang="en-US" sz="3600" dirty="0" smtClean="0">
                <a:solidFill>
                  <a:srgbClr val="FF0000"/>
                </a:solidFill>
                <a:latin typeface="Shonar Bangla" pitchFamily="34" charset="0"/>
                <a:cs typeface="Shonar Bangla" pitchFamily="34" charset="0"/>
              </a:rPr>
              <a:t> </a:t>
            </a:r>
            <a:r>
              <a:rPr lang="en-US" sz="3600" dirty="0" err="1" smtClean="0">
                <a:solidFill>
                  <a:srgbClr val="FF0000"/>
                </a:solidFill>
                <a:latin typeface="Shonar Bangla" pitchFamily="34" charset="0"/>
                <a:cs typeface="Shonar Bangla" pitchFamily="34" charset="0"/>
              </a:rPr>
              <a:t>ক্রিয়াপদের</a:t>
            </a:r>
            <a:r>
              <a:rPr lang="en-US" sz="3600" dirty="0" smtClean="0">
                <a:solidFill>
                  <a:srgbClr val="FF0000"/>
                </a:solidFill>
                <a:latin typeface="Shonar Bangla" pitchFamily="34" charset="0"/>
                <a:cs typeface="Shonar Bangla" pitchFamily="34" charset="0"/>
              </a:rPr>
              <a:t> </a:t>
            </a:r>
            <a:r>
              <a:rPr lang="en-US" sz="3600" dirty="0" err="1" smtClean="0">
                <a:solidFill>
                  <a:srgbClr val="FF0000"/>
                </a:solidFill>
                <a:latin typeface="Shonar Bangla" pitchFamily="34" charset="0"/>
                <a:cs typeface="Shonar Bangla" pitchFamily="34" charset="0"/>
              </a:rPr>
              <a:t>শেষে</a:t>
            </a:r>
            <a:r>
              <a:rPr lang="en-US" sz="3600" dirty="0" smtClean="0">
                <a:solidFill>
                  <a:srgbClr val="FF0000"/>
                </a:solidFill>
                <a:latin typeface="Shonar Bangla" pitchFamily="34" charset="0"/>
                <a:cs typeface="Shonar Bangla" pitchFamily="34" charset="0"/>
              </a:rPr>
              <a:t> </a:t>
            </a:r>
            <a:r>
              <a:rPr lang="en-US" sz="3600" dirty="0" err="1" smtClean="0">
                <a:solidFill>
                  <a:srgbClr val="FF0000"/>
                </a:solidFill>
                <a:latin typeface="Shonar Bangla" pitchFamily="34" charset="0"/>
                <a:cs typeface="Shonar Bangla" pitchFamily="34" charset="0"/>
              </a:rPr>
              <a:t>তেছি,তেছ,তেছে</a:t>
            </a:r>
            <a:r>
              <a:rPr lang="en-US" sz="3600" dirty="0" smtClean="0">
                <a:solidFill>
                  <a:srgbClr val="FF0000"/>
                </a:solidFill>
                <a:latin typeface="Shonar Bangla" pitchFamily="34" charset="0"/>
                <a:cs typeface="Shonar Bangla" pitchFamily="34" charset="0"/>
              </a:rPr>
              <a:t> </a:t>
            </a:r>
            <a:r>
              <a:rPr lang="en-US" sz="3600" dirty="0" err="1" smtClean="0">
                <a:solidFill>
                  <a:srgbClr val="FF0000"/>
                </a:solidFill>
                <a:latin typeface="Shonar Bangla" pitchFamily="34" charset="0"/>
                <a:cs typeface="Shonar Bangla" pitchFamily="34" charset="0"/>
              </a:rPr>
              <a:t>ইত্যাদি</a:t>
            </a:r>
            <a:r>
              <a:rPr lang="en-US" sz="3600" dirty="0" smtClean="0">
                <a:solidFill>
                  <a:srgbClr val="FF0000"/>
                </a:solidFill>
                <a:latin typeface="Shonar Bangla" pitchFamily="34" charset="0"/>
                <a:cs typeface="Shonar Bangla" pitchFamily="34" charset="0"/>
              </a:rPr>
              <a:t> </a:t>
            </a:r>
            <a:r>
              <a:rPr lang="en-US" sz="3600" dirty="0" err="1" smtClean="0">
                <a:solidFill>
                  <a:srgbClr val="FF0000"/>
                </a:solidFill>
                <a:latin typeface="Shonar Bangla" pitchFamily="34" charset="0"/>
                <a:cs typeface="Shonar Bangla" pitchFamily="34" charset="0"/>
              </a:rPr>
              <a:t>থাকে</a:t>
            </a:r>
            <a:r>
              <a:rPr lang="en-US" sz="3600" dirty="0" smtClean="0">
                <a:solidFill>
                  <a:srgbClr val="FF0000"/>
                </a:solidFill>
                <a:latin typeface="Shonar Bangla" pitchFamily="34" charset="0"/>
                <a:cs typeface="Shonar Bangla" pitchFamily="34" charset="0"/>
              </a:rPr>
              <a:t>।</a:t>
            </a:r>
          </a:p>
          <a:p>
            <a:r>
              <a:rPr lang="en-US" dirty="0" err="1">
                <a:solidFill>
                  <a:srgbClr val="0000FF"/>
                </a:solidFill>
                <a:latin typeface="Shonar Bangla" pitchFamily="34" charset="0"/>
                <a:cs typeface="Shonar Bangla" pitchFamily="34" charset="0"/>
              </a:rPr>
              <a:t>গঠনপ্রনালীঃ</a:t>
            </a:r>
            <a:r>
              <a:rPr lang="en-US" dirty="0"/>
              <a:t> </a:t>
            </a:r>
            <a:r>
              <a:rPr lang="en-US" dirty="0" smtClean="0">
                <a:solidFill>
                  <a:srgbClr val="00B050"/>
                </a:solidFill>
                <a:latin typeface="Shonar Bangla" pitchFamily="34" charset="0"/>
                <a:cs typeface="Shonar Bangla" pitchFamily="34" charset="0"/>
              </a:rPr>
              <a:t>SUB+AM/IS/</a:t>
            </a:r>
            <a:r>
              <a:rPr lang="en-US" dirty="0" err="1" smtClean="0">
                <a:solidFill>
                  <a:srgbClr val="00B050"/>
                </a:solidFill>
                <a:latin typeface="Shonar Bangla" pitchFamily="34" charset="0"/>
                <a:cs typeface="Shonar Bangla" pitchFamily="34" charset="0"/>
              </a:rPr>
              <a:t>ARE+মুলVERB</a:t>
            </a:r>
            <a:r>
              <a:rPr lang="en-US" dirty="0" smtClean="0">
                <a:solidFill>
                  <a:srgbClr val="00B050"/>
                </a:solidFill>
                <a:latin typeface="Shonar Bangla" pitchFamily="34" charset="0"/>
                <a:cs typeface="Shonar Bangla" pitchFamily="34" charset="0"/>
              </a:rPr>
              <a:t> </a:t>
            </a:r>
            <a:r>
              <a:rPr lang="en-US" dirty="0" err="1" smtClean="0">
                <a:solidFill>
                  <a:srgbClr val="00B050"/>
                </a:solidFill>
                <a:latin typeface="Shonar Bangla" pitchFamily="34" charset="0"/>
                <a:cs typeface="Shonar Bangla" pitchFamily="34" charset="0"/>
              </a:rPr>
              <a:t>এরসাথে</a:t>
            </a:r>
            <a:r>
              <a:rPr lang="en-US" dirty="0" smtClean="0">
                <a:solidFill>
                  <a:srgbClr val="00B050"/>
                </a:solidFill>
                <a:latin typeface="Shonar Bangla" pitchFamily="34" charset="0"/>
                <a:cs typeface="Shonar Bangla" pitchFamily="34" charset="0"/>
              </a:rPr>
              <a:t> ING+OBJ</a:t>
            </a:r>
          </a:p>
          <a:p>
            <a:r>
              <a:rPr lang="en-US" sz="4000" dirty="0" smtClean="0">
                <a:solidFill>
                  <a:srgbClr val="00B050"/>
                </a:solidFill>
                <a:latin typeface="Shonar Bangla" pitchFamily="34" charset="0"/>
                <a:cs typeface="Shonar Bangla" pitchFamily="34" charset="0"/>
              </a:rPr>
              <a:t>The girl is running</a:t>
            </a:r>
            <a:r>
              <a:rPr lang="en-US" dirty="0" smtClean="0">
                <a:solidFill>
                  <a:srgbClr val="00B050"/>
                </a:solidFill>
                <a:latin typeface="Shonar Bangla" pitchFamily="34" charset="0"/>
                <a:cs typeface="Shonar Bangla" pitchFamily="34" charset="0"/>
              </a:rPr>
              <a:t>.</a:t>
            </a:r>
            <a:endParaRPr lang="en-US" dirty="0">
              <a:solidFill>
                <a:srgbClr val="00B050"/>
              </a:solidFill>
              <a:latin typeface="Shonar Bangla" pitchFamily="34" charset="0"/>
              <a:cs typeface="Shonar Bangla" pitchFamily="34" charset="0"/>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67944" y="3573016"/>
            <a:ext cx="5076056" cy="3132584"/>
          </a:xfrm>
          <a:prstGeom prst="rect">
            <a:avLst/>
          </a:prstGeom>
        </p:spPr>
      </p:pic>
    </p:spTree>
    <p:extLst>
      <p:ext uri="{BB962C8B-B14F-4D97-AF65-F5344CB8AC3E}">
        <p14:creationId xmlns:p14="http://schemas.microsoft.com/office/powerpoint/2010/main" val="4259209890"/>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wipe(down)">
                                      <p:cBhvr>
                                        <p:cTn id="25" dur="580">
                                          <p:stCondLst>
                                            <p:cond delay="0"/>
                                          </p:stCondLst>
                                        </p:cTn>
                                        <p:tgtEl>
                                          <p:spTgt spid="3">
                                            <p:txEl>
                                              <p:pRg st="1" end="1"/>
                                            </p:txEl>
                                          </p:spTgt>
                                        </p:tgtEl>
                                      </p:cBhvr>
                                    </p:animEffect>
                                    <p:anim calcmode="lin" valueType="num">
                                      <p:cBhvr>
                                        <p:cTn id="26"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1" end="1"/>
                                            </p:txEl>
                                          </p:spTgt>
                                        </p:tgtEl>
                                      </p:cBhvr>
                                      <p:to x="100000" y="60000"/>
                                    </p:animScale>
                                    <p:animScale>
                                      <p:cBhvr>
                                        <p:cTn id="32" dur="166" decel="50000">
                                          <p:stCondLst>
                                            <p:cond delay="676"/>
                                          </p:stCondLst>
                                        </p:cTn>
                                        <p:tgtEl>
                                          <p:spTgt spid="3">
                                            <p:txEl>
                                              <p:pRg st="1" end="1"/>
                                            </p:txEl>
                                          </p:spTgt>
                                        </p:tgtEl>
                                      </p:cBhvr>
                                      <p:to x="100000" y="100000"/>
                                    </p:animScale>
                                    <p:animScale>
                                      <p:cBhvr>
                                        <p:cTn id="33" dur="26">
                                          <p:stCondLst>
                                            <p:cond delay="1312"/>
                                          </p:stCondLst>
                                        </p:cTn>
                                        <p:tgtEl>
                                          <p:spTgt spid="3">
                                            <p:txEl>
                                              <p:pRg st="1" end="1"/>
                                            </p:txEl>
                                          </p:spTgt>
                                        </p:tgtEl>
                                      </p:cBhvr>
                                      <p:to x="100000" y="80000"/>
                                    </p:animScale>
                                    <p:animScale>
                                      <p:cBhvr>
                                        <p:cTn id="34" dur="166" decel="50000">
                                          <p:stCondLst>
                                            <p:cond delay="1338"/>
                                          </p:stCondLst>
                                        </p:cTn>
                                        <p:tgtEl>
                                          <p:spTgt spid="3">
                                            <p:txEl>
                                              <p:pRg st="1" end="1"/>
                                            </p:txEl>
                                          </p:spTgt>
                                        </p:tgtEl>
                                      </p:cBhvr>
                                      <p:to x="100000" y="100000"/>
                                    </p:animScale>
                                    <p:animScale>
                                      <p:cBhvr>
                                        <p:cTn id="35" dur="26">
                                          <p:stCondLst>
                                            <p:cond delay="1642"/>
                                          </p:stCondLst>
                                        </p:cTn>
                                        <p:tgtEl>
                                          <p:spTgt spid="3">
                                            <p:txEl>
                                              <p:pRg st="1" end="1"/>
                                            </p:txEl>
                                          </p:spTgt>
                                        </p:tgtEl>
                                      </p:cBhvr>
                                      <p:to x="100000" y="90000"/>
                                    </p:animScale>
                                    <p:animScale>
                                      <p:cBhvr>
                                        <p:cTn id="36" dur="166" decel="50000">
                                          <p:stCondLst>
                                            <p:cond delay="1668"/>
                                          </p:stCondLst>
                                        </p:cTn>
                                        <p:tgtEl>
                                          <p:spTgt spid="3">
                                            <p:txEl>
                                              <p:pRg st="1" end="1"/>
                                            </p:txEl>
                                          </p:spTgt>
                                        </p:tgtEl>
                                      </p:cBhvr>
                                      <p:to x="100000" y="100000"/>
                                    </p:animScale>
                                    <p:animScale>
                                      <p:cBhvr>
                                        <p:cTn id="37" dur="26">
                                          <p:stCondLst>
                                            <p:cond delay="1808"/>
                                          </p:stCondLst>
                                        </p:cTn>
                                        <p:tgtEl>
                                          <p:spTgt spid="3">
                                            <p:txEl>
                                              <p:pRg st="1" end="1"/>
                                            </p:txEl>
                                          </p:spTgt>
                                        </p:tgtEl>
                                      </p:cBhvr>
                                      <p:to x="100000" y="95000"/>
                                    </p:animScale>
                                    <p:animScale>
                                      <p:cBhvr>
                                        <p:cTn id="38" dur="166" decel="50000">
                                          <p:stCondLst>
                                            <p:cond delay="1834"/>
                                          </p:stCondLst>
                                        </p:cTn>
                                        <p:tgtEl>
                                          <p:spTgt spid="3">
                                            <p:txEl>
                                              <p:pRg st="1" end="1"/>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nodeType="clickEffect">
                                  <p:stCondLst>
                                    <p:cond delay="0"/>
                                  </p:stCondLst>
                                  <p:childTnLst>
                                    <p:set>
                                      <p:cBhvr>
                                        <p:cTn id="42" dur="1" fill="hold">
                                          <p:stCondLst>
                                            <p:cond delay="0"/>
                                          </p:stCondLst>
                                        </p:cTn>
                                        <p:tgtEl>
                                          <p:spTgt spid="3">
                                            <p:txEl>
                                              <p:pRg st="2" end="2"/>
                                            </p:txEl>
                                          </p:spTgt>
                                        </p:tgtEl>
                                        <p:attrNameLst>
                                          <p:attrName>style.visibility</p:attrName>
                                        </p:attrNameLst>
                                      </p:cBhvr>
                                      <p:to>
                                        <p:strVal val="visible"/>
                                      </p:to>
                                    </p:set>
                                    <p:animEffect transition="in" filter="wipe(down)">
                                      <p:cBhvr>
                                        <p:cTn id="43" dur="580">
                                          <p:stCondLst>
                                            <p:cond delay="0"/>
                                          </p:stCondLst>
                                        </p:cTn>
                                        <p:tgtEl>
                                          <p:spTgt spid="3">
                                            <p:txEl>
                                              <p:pRg st="2" end="2"/>
                                            </p:txEl>
                                          </p:spTgt>
                                        </p:tgtEl>
                                      </p:cBhvr>
                                    </p:animEffect>
                                    <p:anim calcmode="lin" valueType="num">
                                      <p:cBhvr>
                                        <p:cTn id="44"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3">
                                            <p:txEl>
                                              <p:pRg st="2" end="2"/>
                                            </p:txEl>
                                          </p:spTgt>
                                        </p:tgtEl>
                                      </p:cBhvr>
                                      <p:to x="100000" y="60000"/>
                                    </p:animScale>
                                    <p:animScale>
                                      <p:cBhvr>
                                        <p:cTn id="50" dur="166" decel="50000">
                                          <p:stCondLst>
                                            <p:cond delay="676"/>
                                          </p:stCondLst>
                                        </p:cTn>
                                        <p:tgtEl>
                                          <p:spTgt spid="3">
                                            <p:txEl>
                                              <p:pRg st="2" end="2"/>
                                            </p:txEl>
                                          </p:spTgt>
                                        </p:tgtEl>
                                      </p:cBhvr>
                                      <p:to x="100000" y="100000"/>
                                    </p:animScale>
                                    <p:animScale>
                                      <p:cBhvr>
                                        <p:cTn id="51" dur="26">
                                          <p:stCondLst>
                                            <p:cond delay="1312"/>
                                          </p:stCondLst>
                                        </p:cTn>
                                        <p:tgtEl>
                                          <p:spTgt spid="3">
                                            <p:txEl>
                                              <p:pRg st="2" end="2"/>
                                            </p:txEl>
                                          </p:spTgt>
                                        </p:tgtEl>
                                      </p:cBhvr>
                                      <p:to x="100000" y="80000"/>
                                    </p:animScale>
                                    <p:animScale>
                                      <p:cBhvr>
                                        <p:cTn id="52" dur="166" decel="50000">
                                          <p:stCondLst>
                                            <p:cond delay="1338"/>
                                          </p:stCondLst>
                                        </p:cTn>
                                        <p:tgtEl>
                                          <p:spTgt spid="3">
                                            <p:txEl>
                                              <p:pRg st="2" end="2"/>
                                            </p:txEl>
                                          </p:spTgt>
                                        </p:tgtEl>
                                      </p:cBhvr>
                                      <p:to x="100000" y="100000"/>
                                    </p:animScale>
                                    <p:animScale>
                                      <p:cBhvr>
                                        <p:cTn id="53" dur="26">
                                          <p:stCondLst>
                                            <p:cond delay="1642"/>
                                          </p:stCondLst>
                                        </p:cTn>
                                        <p:tgtEl>
                                          <p:spTgt spid="3">
                                            <p:txEl>
                                              <p:pRg st="2" end="2"/>
                                            </p:txEl>
                                          </p:spTgt>
                                        </p:tgtEl>
                                      </p:cBhvr>
                                      <p:to x="100000" y="90000"/>
                                    </p:animScale>
                                    <p:animScale>
                                      <p:cBhvr>
                                        <p:cTn id="54" dur="166" decel="50000">
                                          <p:stCondLst>
                                            <p:cond delay="1668"/>
                                          </p:stCondLst>
                                        </p:cTn>
                                        <p:tgtEl>
                                          <p:spTgt spid="3">
                                            <p:txEl>
                                              <p:pRg st="2" end="2"/>
                                            </p:txEl>
                                          </p:spTgt>
                                        </p:tgtEl>
                                      </p:cBhvr>
                                      <p:to x="100000" y="100000"/>
                                    </p:animScale>
                                    <p:animScale>
                                      <p:cBhvr>
                                        <p:cTn id="55" dur="26">
                                          <p:stCondLst>
                                            <p:cond delay="1808"/>
                                          </p:stCondLst>
                                        </p:cTn>
                                        <p:tgtEl>
                                          <p:spTgt spid="3">
                                            <p:txEl>
                                              <p:pRg st="2" end="2"/>
                                            </p:txEl>
                                          </p:spTgt>
                                        </p:tgtEl>
                                      </p:cBhvr>
                                      <p:to x="100000" y="95000"/>
                                    </p:animScale>
                                    <p:animScale>
                                      <p:cBhvr>
                                        <p:cTn id="56" dur="166" decel="50000">
                                          <p:stCondLst>
                                            <p:cond delay="1834"/>
                                          </p:stCondLst>
                                        </p:cTn>
                                        <p:tgtEl>
                                          <p:spTgt spid="3">
                                            <p:txEl>
                                              <p:pRg st="2" end="2"/>
                                            </p:txEl>
                                          </p:spTgt>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nodeType="clickEffect">
                                  <p:stCondLst>
                                    <p:cond delay="0"/>
                                  </p:stCondLst>
                                  <p:childTnLst>
                                    <p:set>
                                      <p:cBhvr>
                                        <p:cTn id="60" dur="1" fill="hold">
                                          <p:stCondLst>
                                            <p:cond delay="0"/>
                                          </p:stCondLst>
                                        </p:cTn>
                                        <p:tgtEl>
                                          <p:spTgt spid="3">
                                            <p:txEl>
                                              <p:pRg st="3" end="3"/>
                                            </p:txEl>
                                          </p:spTgt>
                                        </p:tgtEl>
                                        <p:attrNameLst>
                                          <p:attrName>style.visibility</p:attrName>
                                        </p:attrNameLst>
                                      </p:cBhvr>
                                      <p:to>
                                        <p:strVal val="visible"/>
                                      </p:to>
                                    </p:set>
                                    <p:animEffect transition="in" filter="wipe(down)">
                                      <p:cBhvr>
                                        <p:cTn id="61" dur="580">
                                          <p:stCondLst>
                                            <p:cond delay="0"/>
                                          </p:stCondLst>
                                        </p:cTn>
                                        <p:tgtEl>
                                          <p:spTgt spid="3">
                                            <p:txEl>
                                              <p:pRg st="3" end="3"/>
                                            </p:txEl>
                                          </p:spTgt>
                                        </p:tgtEl>
                                      </p:cBhvr>
                                    </p:animEffect>
                                    <p:anim calcmode="lin" valueType="num">
                                      <p:cBhvr>
                                        <p:cTn id="62"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67" dur="26">
                                          <p:stCondLst>
                                            <p:cond delay="650"/>
                                          </p:stCondLst>
                                        </p:cTn>
                                        <p:tgtEl>
                                          <p:spTgt spid="3">
                                            <p:txEl>
                                              <p:pRg st="3" end="3"/>
                                            </p:txEl>
                                          </p:spTgt>
                                        </p:tgtEl>
                                      </p:cBhvr>
                                      <p:to x="100000" y="60000"/>
                                    </p:animScale>
                                    <p:animScale>
                                      <p:cBhvr>
                                        <p:cTn id="68" dur="166" decel="50000">
                                          <p:stCondLst>
                                            <p:cond delay="676"/>
                                          </p:stCondLst>
                                        </p:cTn>
                                        <p:tgtEl>
                                          <p:spTgt spid="3">
                                            <p:txEl>
                                              <p:pRg st="3" end="3"/>
                                            </p:txEl>
                                          </p:spTgt>
                                        </p:tgtEl>
                                      </p:cBhvr>
                                      <p:to x="100000" y="100000"/>
                                    </p:animScale>
                                    <p:animScale>
                                      <p:cBhvr>
                                        <p:cTn id="69" dur="26">
                                          <p:stCondLst>
                                            <p:cond delay="1312"/>
                                          </p:stCondLst>
                                        </p:cTn>
                                        <p:tgtEl>
                                          <p:spTgt spid="3">
                                            <p:txEl>
                                              <p:pRg st="3" end="3"/>
                                            </p:txEl>
                                          </p:spTgt>
                                        </p:tgtEl>
                                      </p:cBhvr>
                                      <p:to x="100000" y="80000"/>
                                    </p:animScale>
                                    <p:animScale>
                                      <p:cBhvr>
                                        <p:cTn id="70" dur="166" decel="50000">
                                          <p:stCondLst>
                                            <p:cond delay="1338"/>
                                          </p:stCondLst>
                                        </p:cTn>
                                        <p:tgtEl>
                                          <p:spTgt spid="3">
                                            <p:txEl>
                                              <p:pRg st="3" end="3"/>
                                            </p:txEl>
                                          </p:spTgt>
                                        </p:tgtEl>
                                      </p:cBhvr>
                                      <p:to x="100000" y="100000"/>
                                    </p:animScale>
                                    <p:animScale>
                                      <p:cBhvr>
                                        <p:cTn id="71" dur="26">
                                          <p:stCondLst>
                                            <p:cond delay="1642"/>
                                          </p:stCondLst>
                                        </p:cTn>
                                        <p:tgtEl>
                                          <p:spTgt spid="3">
                                            <p:txEl>
                                              <p:pRg st="3" end="3"/>
                                            </p:txEl>
                                          </p:spTgt>
                                        </p:tgtEl>
                                      </p:cBhvr>
                                      <p:to x="100000" y="90000"/>
                                    </p:animScale>
                                    <p:animScale>
                                      <p:cBhvr>
                                        <p:cTn id="72" dur="166" decel="50000">
                                          <p:stCondLst>
                                            <p:cond delay="1668"/>
                                          </p:stCondLst>
                                        </p:cTn>
                                        <p:tgtEl>
                                          <p:spTgt spid="3">
                                            <p:txEl>
                                              <p:pRg st="3" end="3"/>
                                            </p:txEl>
                                          </p:spTgt>
                                        </p:tgtEl>
                                      </p:cBhvr>
                                      <p:to x="100000" y="100000"/>
                                    </p:animScale>
                                    <p:animScale>
                                      <p:cBhvr>
                                        <p:cTn id="73" dur="26">
                                          <p:stCondLst>
                                            <p:cond delay="1808"/>
                                          </p:stCondLst>
                                        </p:cTn>
                                        <p:tgtEl>
                                          <p:spTgt spid="3">
                                            <p:txEl>
                                              <p:pRg st="3" end="3"/>
                                            </p:txEl>
                                          </p:spTgt>
                                        </p:tgtEl>
                                      </p:cBhvr>
                                      <p:to x="100000" y="95000"/>
                                    </p:animScale>
                                    <p:animScale>
                                      <p:cBhvr>
                                        <p:cTn id="74" dur="166" decel="50000">
                                          <p:stCondLst>
                                            <p:cond delay="1834"/>
                                          </p:stCondLst>
                                        </p:cTn>
                                        <p:tgtEl>
                                          <p:spTgt spid="3">
                                            <p:txEl>
                                              <p:pRg st="3" end="3"/>
                                            </p:txEl>
                                          </p:spTgt>
                                        </p:tgtEl>
                                      </p:cBhvr>
                                      <p:to x="100000" y="100000"/>
                                    </p:animScale>
                                  </p:childTnLst>
                                </p:cTn>
                              </p:par>
                            </p:childTnLst>
                          </p:cTn>
                        </p:par>
                      </p:childTnLst>
                    </p:cTn>
                  </p:par>
                  <p:par>
                    <p:cTn id="75" fill="hold">
                      <p:stCondLst>
                        <p:cond delay="indefinite"/>
                      </p:stCondLst>
                      <p:childTnLst>
                        <p:par>
                          <p:cTn id="76" fill="hold">
                            <p:stCondLst>
                              <p:cond delay="0"/>
                            </p:stCondLst>
                            <p:childTnLst>
                              <p:par>
                                <p:cTn id="77" presetID="26" presetClass="entr" presetSubtype="0" fill="hold" nodeType="clickEffect">
                                  <p:stCondLst>
                                    <p:cond delay="0"/>
                                  </p:stCondLst>
                                  <p:childTnLst>
                                    <p:set>
                                      <p:cBhvr>
                                        <p:cTn id="78" dur="1" fill="hold">
                                          <p:stCondLst>
                                            <p:cond delay="0"/>
                                          </p:stCondLst>
                                        </p:cTn>
                                        <p:tgtEl>
                                          <p:spTgt spid="4"/>
                                        </p:tgtEl>
                                        <p:attrNameLst>
                                          <p:attrName>style.visibility</p:attrName>
                                        </p:attrNameLst>
                                      </p:cBhvr>
                                      <p:to>
                                        <p:strVal val="visible"/>
                                      </p:to>
                                    </p:set>
                                    <p:animEffect transition="in" filter="wipe(down)">
                                      <p:cBhvr>
                                        <p:cTn id="79" dur="580">
                                          <p:stCondLst>
                                            <p:cond delay="0"/>
                                          </p:stCondLst>
                                        </p:cTn>
                                        <p:tgtEl>
                                          <p:spTgt spid="4"/>
                                        </p:tgtEl>
                                      </p:cBhvr>
                                    </p:animEffect>
                                    <p:anim calcmode="lin" valueType="num">
                                      <p:cBhvr>
                                        <p:cTn id="80"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81"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82"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83"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84"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85" dur="26">
                                          <p:stCondLst>
                                            <p:cond delay="650"/>
                                          </p:stCondLst>
                                        </p:cTn>
                                        <p:tgtEl>
                                          <p:spTgt spid="4"/>
                                        </p:tgtEl>
                                      </p:cBhvr>
                                      <p:to x="100000" y="60000"/>
                                    </p:animScale>
                                    <p:animScale>
                                      <p:cBhvr>
                                        <p:cTn id="86" dur="166" decel="50000">
                                          <p:stCondLst>
                                            <p:cond delay="676"/>
                                          </p:stCondLst>
                                        </p:cTn>
                                        <p:tgtEl>
                                          <p:spTgt spid="4"/>
                                        </p:tgtEl>
                                      </p:cBhvr>
                                      <p:to x="100000" y="100000"/>
                                    </p:animScale>
                                    <p:animScale>
                                      <p:cBhvr>
                                        <p:cTn id="87" dur="26">
                                          <p:stCondLst>
                                            <p:cond delay="1312"/>
                                          </p:stCondLst>
                                        </p:cTn>
                                        <p:tgtEl>
                                          <p:spTgt spid="4"/>
                                        </p:tgtEl>
                                      </p:cBhvr>
                                      <p:to x="100000" y="80000"/>
                                    </p:animScale>
                                    <p:animScale>
                                      <p:cBhvr>
                                        <p:cTn id="88" dur="166" decel="50000">
                                          <p:stCondLst>
                                            <p:cond delay="1338"/>
                                          </p:stCondLst>
                                        </p:cTn>
                                        <p:tgtEl>
                                          <p:spTgt spid="4"/>
                                        </p:tgtEl>
                                      </p:cBhvr>
                                      <p:to x="100000" y="100000"/>
                                    </p:animScale>
                                    <p:animScale>
                                      <p:cBhvr>
                                        <p:cTn id="89" dur="26">
                                          <p:stCondLst>
                                            <p:cond delay="1642"/>
                                          </p:stCondLst>
                                        </p:cTn>
                                        <p:tgtEl>
                                          <p:spTgt spid="4"/>
                                        </p:tgtEl>
                                      </p:cBhvr>
                                      <p:to x="100000" y="90000"/>
                                    </p:animScale>
                                    <p:animScale>
                                      <p:cBhvr>
                                        <p:cTn id="90" dur="166" decel="50000">
                                          <p:stCondLst>
                                            <p:cond delay="1668"/>
                                          </p:stCondLst>
                                        </p:cTn>
                                        <p:tgtEl>
                                          <p:spTgt spid="4"/>
                                        </p:tgtEl>
                                      </p:cBhvr>
                                      <p:to x="100000" y="100000"/>
                                    </p:animScale>
                                    <p:animScale>
                                      <p:cBhvr>
                                        <p:cTn id="91" dur="26">
                                          <p:stCondLst>
                                            <p:cond delay="1808"/>
                                          </p:stCondLst>
                                        </p:cTn>
                                        <p:tgtEl>
                                          <p:spTgt spid="4"/>
                                        </p:tgtEl>
                                      </p:cBhvr>
                                      <p:to x="100000" y="95000"/>
                                    </p:animScale>
                                    <p:animScale>
                                      <p:cBhvr>
                                        <p:cTn id="92" dur="166" decel="50000">
                                          <p:stCondLst>
                                            <p:cond delay="1834"/>
                                          </p:stCondLst>
                                        </p:cTn>
                                        <p:tgtEl>
                                          <p:spTgt spid="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a:blipFill>
            <a:blip r:embed="rId2"/>
            <a:tile tx="0" ty="0" sx="100000" sy="100000" flip="none" algn="tl"/>
          </a:blipFill>
        </p:spPr>
        <p:txBody>
          <a:bodyPr/>
          <a:lstStyle/>
          <a:p>
            <a:r>
              <a:rPr lang="en-US" sz="4800" u="sng" dirty="0" smtClean="0">
                <a:solidFill>
                  <a:srgbClr val="1A6431"/>
                </a:solidFill>
                <a:latin typeface="Shonar Bangla" pitchFamily="34" charset="0"/>
                <a:cs typeface="Shonar Bangla" pitchFamily="34" charset="0"/>
              </a:rPr>
              <a:t>                  Present perfect tense</a:t>
            </a:r>
            <a:r>
              <a:rPr lang="en-US" sz="4800" dirty="0" smtClean="0">
                <a:solidFill>
                  <a:srgbClr val="1A6431"/>
                </a:solidFill>
                <a:latin typeface="Shonar Bangla" pitchFamily="34" charset="0"/>
                <a:cs typeface="Shonar Bangla" pitchFamily="34" charset="0"/>
              </a:rPr>
              <a:t>:</a:t>
            </a:r>
            <a:endParaRPr lang="en-US" sz="4800" dirty="0">
              <a:solidFill>
                <a:srgbClr val="1A6431"/>
              </a:solidFill>
              <a:latin typeface="Shonar Bangla" pitchFamily="34" charset="0"/>
              <a:cs typeface="Shonar Bangla" pitchFamily="34" charset="0"/>
            </a:endParaRPr>
          </a:p>
          <a:p>
            <a:r>
              <a:rPr lang="en-US" sz="3600" dirty="0" err="1" smtClean="0">
                <a:solidFill>
                  <a:srgbClr val="0000FF"/>
                </a:solidFill>
                <a:latin typeface="Shonar Bangla" pitchFamily="34" charset="0"/>
                <a:cs typeface="Shonar Bangla" pitchFamily="34" charset="0"/>
              </a:rPr>
              <a:t>চিনিবার</a:t>
            </a:r>
            <a:r>
              <a:rPr lang="en-US" sz="3600" dirty="0" smtClean="0">
                <a:solidFill>
                  <a:srgbClr val="0000FF"/>
                </a:solidFill>
                <a:latin typeface="Shonar Bangla" pitchFamily="34" charset="0"/>
                <a:cs typeface="Shonar Bangla" pitchFamily="34" charset="0"/>
              </a:rPr>
              <a:t> </a:t>
            </a:r>
            <a:r>
              <a:rPr lang="en-US" sz="3600" dirty="0" err="1" smtClean="0">
                <a:solidFill>
                  <a:srgbClr val="0000FF"/>
                </a:solidFill>
                <a:latin typeface="Shonar Bangla" pitchFamily="34" charset="0"/>
                <a:cs typeface="Shonar Bangla" pitchFamily="34" charset="0"/>
              </a:rPr>
              <a:t>নিয়ম</a:t>
            </a:r>
            <a:r>
              <a:rPr lang="en-US" sz="3600" dirty="0" smtClean="0">
                <a:solidFill>
                  <a:srgbClr val="0000FF"/>
                </a:solidFill>
                <a:latin typeface="Shonar Bangla" pitchFamily="34" charset="0"/>
                <a:cs typeface="Shonar Bangla" pitchFamily="34" charset="0"/>
              </a:rPr>
              <a:t> </a:t>
            </a:r>
            <a:r>
              <a:rPr lang="en-US" sz="3600" dirty="0" err="1" smtClean="0">
                <a:solidFill>
                  <a:srgbClr val="0000FF"/>
                </a:solidFill>
                <a:latin typeface="Shonar Bangla" pitchFamily="34" charset="0"/>
                <a:cs typeface="Shonar Bangla" pitchFamily="34" charset="0"/>
              </a:rPr>
              <a:t>বাংলা</a:t>
            </a:r>
            <a:r>
              <a:rPr lang="en-US" sz="3600" dirty="0" smtClean="0">
                <a:solidFill>
                  <a:srgbClr val="0000FF"/>
                </a:solidFill>
                <a:latin typeface="Shonar Bangla" pitchFamily="34" charset="0"/>
                <a:cs typeface="Shonar Bangla" pitchFamily="34" charset="0"/>
              </a:rPr>
              <a:t> </a:t>
            </a:r>
            <a:r>
              <a:rPr lang="en-US" sz="3600" dirty="0" err="1" smtClean="0">
                <a:solidFill>
                  <a:srgbClr val="0000FF"/>
                </a:solidFill>
                <a:latin typeface="Shonar Bangla" pitchFamily="34" charset="0"/>
                <a:cs typeface="Shonar Bangla" pitchFamily="34" charset="0"/>
              </a:rPr>
              <a:t>ক্রিয়া</a:t>
            </a:r>
            <a:r>
              <a:rPr lang="en-US" sz="3600" dirty="0" smtClean="0">
                <a:solidFill>
                  <a:srgbClr val="0000FF"/>
                </a:solidFill>
                <a:latin typeface="Shonar Bangla" pitchFamily="34" charset="0"/>
                <a:cs typeface="Shonar Bangla" pitchFamily="34" charset="0"/>
              </a:rPr>
              <a:t> </a:t>
            </a:r>
            <a:r>
              <a:rPr lang="en-US" sz="3600" dirty="0" err="1" smtClean="0">
                <a:solidFill>
                  <a:srgbClr val="0000FF"/>
                </a:solidFill>
                <a:latin typeface="Shonar Bangla" pitchFamily="34" charset="0"/>
                <a:cs typeface="Shonar Bangla" pitchFamily="34" charset="0"/>
              </a:rPr>
              <a:t>পদের</a:t>
            </a:r>
            <a:r>
              <a:rPr lang="en-US" sz="3600" dirty="0" smtClean="0">
                <a:solidFill>
                  <a:srgbClr val="0000FF"/>
                </a:solidFill>
                <a:latin typeface="Shonar Bangla" pitchFamily="34" charset="0"/>
                <a:cs typeface="Shonar Bangla" pitchFamily="34" charset="0"/>
              </a:rPr>
              <a:t> </a:t>
            </a:r>
            <a:r>
              <a:rPr lang="en-US" sz="3600" dirty="0" err="1" smtClean="0">
                <a:solidFill>
                  <a:srgbClr val="0000FF"/>
                </a:solidFill>
                <a:latin typeface="Shonar Bangla" pitchFamily="34" charset="0"/>
                <a:cs typeface="Shonar Bangla" pitchFamily="34" charset="0"/>
              </a:rPr>
              <a:t>শেষে</a:t>
            </a:r>
            <a:r>
              <a:rPr lang="en-US" sz="3600" dirty="0" smtClean="0">
                <a:solidFill>
                  <a:srgbClr val="0000FF"/>
                </a:solidFill>
                <a:latin typeface="Shonar Bangla" pitchFamily="34" charset="0"/>
                <a:cs typeface="Shonar Bangla" pitchFamily="34" charset="0"/>
              </a:rPr>
              <a:t> </a:t>
            </a:r>
            <a:r>
              <a:rPr lang="en-US" sz="3600" dirty="0" err="1" smtClean="0">
                <a:solidFill>
                  <a:srgbClr val="0000FF"/>
                </a:solidFill>
                <a:latin typeface="Shonar Bangla" pitchFamily="34" charset="0"/>
                <a:cs typeface="Shonar Bangla" pitchFamily="34" charset="0"/>
              </a:rPr>
              <a:t>আছি,আছ</a:t>
            </a:r>
            <a:r>
              <a:rPr lang="en-US" sz="3600" dirty="0" smtClean="0">
                <a:solidFill>
                  <a:srgbClr val="0000FF"/>
                </a:solidFill>
                <a:latin typeface="Shonar Bangla" pitchFamily="34" charset="0"/>
                <a:cs typeface="Shonar Bangla" pitchFamily="34" charset="0"/>
              </a:rPr>
              <a:t> ,</a:t>
            </a:r>
            <a:r>
              <a:rPr lang="en-US" sz="3600" dirty="0" err="1" smtClean="0">
                <a:solidFill>
                  <a:srgbClr val="0000FF"/>
                </a:solidFill>
                <a:latin typeface="Shonar Bangla" pitchFamily="34" charset="0"/>
                <a:cs typeface="Shonar Bangla" pitchFamily="34" charset="0"/>
              </a:rPr>
              <a:t>আছে</a:t>
            </a:r>
            <a:r>
              <a:rPr lang="en-US" sz="3600" dirty="0" smtClean="0">
                <a:solidFill>
                  <a:srgbClr val="0000FF"/>
                </a:solidFill>
                <a:latin typeface="Shonar Bangla" pitchFamily="34" charset="0"/>
                <a:cs typeface="Shonar Bangla" pitchFamily="34" charset="0"/>
              </a:rPr>
              <a:t> </a:t>
            </a:r>
            <a:r>
              <a:rPr lang="en-US" sz="3600" dirty="0" err="1" smtClean="0">
                <a:solidFill>
                  <a:srgbClr val="0000FF"/>
                </a:solidFill>
                <a:latin typeface="Shonar Bangla" pitchFamily="34" charset="0"/>
                <a:cs typeface="Shonar Bangla" pitchFamily="34" charset="0"/>
              </a:rPr>
              <a:t>থাকে</a:t>
            </a:r>
            <a:r>
              <a:rPr lang="en-US" sz="3600" dirty="0" smtClean="0">
                <a:solidFill>
                  <a:srgbClr val="0000FF"/>
                </a:solidFill>
                <a:latin typeface="Shonar Bangla" pitchFamily="34" charset="0"/>
                <a:cs typeface="Shonar Bangla" pitchFamily="34" charset="0"/>
              </a:rPr>
              <a:t>।</a:t>
            </a:r>
          </a:p>
          <a:p>
            <a:endParaRPr lang="en-US" sz="3600" dirty="0" smtClean="0">
              <a:solidFill>
                <a:srgbClr val="0000FF"/>
              </a:solidFill>
              <a:latin typeface="Shonar Bangla" pitchFamily="34" charset="0"/>
              <a:cs typeface="Shonar Bangla" pitchFamily="34" charset="0"/>
            </a:endParaRPr>
          </a:p>
          <a:p>
            <a:r>
              <a:rPr lang="en-US" sz="4000" dirty="0" err="1" smtClean="0">
                <a:solidFill>
                  <a:srgbClr val="FF0000"/>
                </a:solidFill>
                <a:latin typeface="Shonar Bangla" pitchFamily="34" charset="0"/>
                <a:cs typeface="Shonar Bangla" pitchFamily="34" charset="0"/>
              </a:rPr>
              <a:t>গঠন</a:t>
            </a:r>
            <a:r>
              <a:rPr lang="en-US" sz="4000" dirty="0" smtClean="0">
                <a:solidFill>
                  <a:srgbClr val="FF0000"/>
                </a:solidFill>
                <a:latin typeface="Shonar Bangla" pitchFamily="34" charset="0"/>
                <a:cs typeface="Shonar Bangla" pitchFamily="34" charset="0"/>
              </a:rPr>
              <a:t> :</a:t>
            </a:r>
            <a:r>
              <a:rPr lang="en-US" sz="4000" dirty="0" err="1" smtClean="0">
                <a:solidFill>
                  <a:srgbClr val="FF0000"/>
                </a:solidFill>
                <a:latin typeface="Shonar Bangla" pitchFamily="34" charset="0"/>
                <a:cs typeface="Shonar Bangla" pitchFamily="34" charset="0"/>
              </a:rPr>
              <a:t>sub+have</a:t>
            </a:r>
            <a:r>
              <a:rPr lang="en-US" sz="4000" dirty="0" smtClean="0">
                <a:solidFill>
                  <a:srgbClr val="FF0000"/>
                </a:solidFill>
                <a:latin typeface="Shonar Bangla" pitchFamily="34" charset="0"/>
                <a:cs typeface="Shonar Bangla" pitchFamily="34" charset="0"/>
              </a:rPr>
              <a:t>/has+ </a:t>
            </a:r>
            <a:r>
              <a:rPr lang="en-US" sz="4000" dirty="0" err="1" smtClean="0">
                <a:solidFill>
                  <a:srgbClr val="FF0000"/>
                </a:solidFill>
                <a:latin typeface="Shonar Bangla" pitchFamily="34" charset="0"/>
                <a:cs typeface="Shonar Bangla" pitchFamily="34" charset="0"/>
              </a:rPr>
              <a:t>মুল</a:t>
            </a:r>
            <a:r>
              <a:rPr lang="en-US" sz="4000" dirty="0" smtClean="0">
                <a:solidFill>
                  <a:srgbClr val="FF0000"/>
                </a:solidFill>
                <a:latin typeface="Shonar Bangla" pitchFamily="34" charset="0"/>
                <a:cs typeface="Shonar Bangla" pitchFamily="34" charset="0"/>
              </a:rPr>
              <a:t> verb </a:t>
            </a:r>
            <a:r>
              <a:rPr lang="en-US" sz="4000" dirty="0" err="1" smtClean="0">
                <a:solidFill>
                  <a:srgbClr val="FF0000"/>
                </a:solidFill>
                <a:latin typeface="Shonar Bangla" pitchFamily="34" charset="0"/>
                <a:cs typeface="Shonar Bangla" pitchFamily="34" charset="0"/>
              </a:rPr>
              <a:t>এর</a:t>
            </a:r>
            <a:r>
              <a:rPr lang="en-US" sz="4000" dirty="0" smtClean="0">
                <a:solidFill>
                  <a:srgbClr val="FF0000"/>
                </a:solidFill>
                <a:latin typeface="Shonar Bangla" pitchFamily="34" charset="0"/>
                <a:cs typeface="Shonar Bangla" pitchFamily="34" charset="0"/>
              </a:rPr>
              <a:t>   past participle.</a:t>
            </a:r>
          </a:p>
          <a:p>
            <a:endParaRPr lang="en-US" sz="4000" dirty="0" smtClean="0">
              <a:solidFill>
                <a:srgbClr val="FF0000"/>
              </a:solidFill>
              <a:latin typeface="Shonar Bangla" pitchFamily="34" charset="0"/>
              <a:cs typeface="Shonar Bangla" pitchFamily="34" charset="0"/>
            </a:endParaRPr>
          </a:p>
          <a:p>
            <a:r>
              <a:rPr lang="en-US" dirty="0" smtClean="0">
                <a:solidFill>
                  <a:srgbClr val="00B050"/>
                </a:solidFill>
              </a:rPr>
              <a:t>I have drawn a picture .</a:t>
            </a:r>
            <a:endParaRPr lang="en-US" dirty="0">
              <a:solidFill>
                <a:srgbClr val="00B050"/>
              </a:solidFill>
            </a:endParaRPr>
          </a:p>
        </p:txBody>
      </p:sp>
    </p:spTree>
    <p:extLst>
      <p:ext uri="{BB962C8B-B14F-4D97-AF65-F5344CB8AC3E}">
        <p14:creationId xmlns:p14="http://schemas.microsoft.com/office/powerpoint/2010/main" val="1598848457"/>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anim calcmode="lin" valueType="num">
                                      <p:cBhvr>
                                        <p:cTn id="8" dur="2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9" dur="20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wipe(down)">
                                      <p:cBhvr>
                                        <p:cTn id="14" dur="580">
                                          <p:stCondLst>
                                            <p:cond delay="0"/>
                                          </p:stCondLst>
                                        </p:cTn>
                                        <p:tgtEl>
                                          <p:spTgt spid="3">
                                            <p:txEl>
                                              <p:pRg st="1" end="1"/>
                                            </p:txEl>
                                          </p:spTgt>
                                        </p:tgtEl>
                                      </p:cBhvr>
                                    </p:animEffect>
                                    <p:anim calcmode="lin" valueType="num">
                                      <p:cBhvr>
                                        <p:cTn id="15"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20" dur="26">
                                          <p:stCondLst>
                                            <p:cond delay="650"/>
                                          </p:stCondLst>
                                        </p:cTn>
                                        <p:tgtEl>
                                          <p:spTgt spid="3">
                                            <p:txEl>
                                              <p:pRg st="1" end="1"/>
                                            </p:txEl>
                                          </p:spTgt>
                                        </p:tgtEl>
                                      </p:cBhvr>
                                      <p:to x="100000" y="60000"/>
                                    </p:animScale>
                                    <p:animScale>
                                      <p:cBhvr>
                                        <p:cTn id="21" dur="166" decel="50000">
                                          <p:stCondLst>
                                            <p:cond delay="676"/>
                                          </p:stCondLst>
                                        </p:cTn>
                                        <p:tgtEl>
                                          <p:spTgt spid="3">
                                            <p:txEl>
                                              <p:pRg st="1" end="1"/>
                                            </p:txEl>
                                          </p:spTgt>
                                        </p:tgtEl>
                                      </p:cBhvr>
                                      <p:to x="100000" y="100000"/>
                                    </p:animScale>
                                    <p:animScale>
                                      <p:cBhvr>
                                        <p:cTn id="22" dur="26">
                                          <p:stCondLst>
                                            <p:cond delay="1312"/>
                                          </p:stCondLst>
                                        </p:cTn>
                                        <p:tgtEl>
                                          <p:spTgt spid="3">
                                            <p:txEl>
                                              <p:pRg st="1" end="1"/>
                                            </p:txEl>
                                          </p:spTgt>
                                        </p:tgtEl>
                                      </p:cBhvr>
                                      <p:to x="100000" y="80000"/>
                                    </p:animScale>
                                    <p:animScale>
                                      <p:cBhvr>
                                        <p:cTn id="23" dur="166" decel="50000">
                                          <p:stCondLst>
                                            <p:cond delay="1338"/>
                                          </p:stCondLst>
                                        </p:cTn>
                                        <p:tgtEl>
                                          <p:spTgt spid="3">
                                            <p:txEl>
                                              <p:pRg st="1" end="1"/>
                                            </p:txEl>
                                          </p:spTgt>
                                        </p:tgtEl>
                                      </p:cBhvr>
                                      <p:to x="100000" y="100000"/>
                                    </p:animScale>
                                    <p:animScale>
                                      <p:cBhvr>
                                        <p:cTn id="24" dur="26">
                                          <p:stCondLst>
                                            <p:cond delay="1642"/>
                                          </p:stCondLst>
                                        </p:cTn>
                                        <p:tgtEl>
                                          <p:spTgt spid="3">
                                            <p:txEl>
                                              <p:pRg st="1" end="1"/>
                                            </p:txEl>
                                          </p:spTgt>
                                        </p:tgtEl>
                                      </p:cBhvr>
                                      <p:to x="100000" y="90000"/>
                                    </p:animScale>
                                    <p:animScale>
                                      <p:cBhvr>
                                        <p:cTn id="25" dur="166" decel="50000">
                                          <p:stCondLst>
                                            <p:cond delay="1668"/>
                                          </p:stCondLst>
                                        </p:cTn>
                                        <p:tgtEl>
                                          <p:spTgt spid="3">
                                            <p:txEl>
                                              <p:pRg st="1" end="1"/>
                                            </p:txEl>
                                          </p:spTgt>
                                        </p:tgtEl>
                                      </p:cBhvr>
                                      <p:to x="100000" y="100000"/>
                                    </p:animScale>
                                    <p:animScale>
                                      <p:cBhvr>
                                        <p:cTn id="26" dur="26">
                                          <p:stCondLst>
                                            <p:cond delay="1808"/>
                                          </p:stCondLst>
                                        </p:cTn>
                                        <p:tgtEl>
                                          <p:spTgt spid="3">
                                            <p:txEl>
                                              <p:pRg st="1" end="1"/>
                                            </p:txEl>
                                          </p:spTgt>
                                        </p:tgtEl>
                                      </p:cBhvr>
                                      <p:to x="100000" y="95000"/>
                                    </p:animScale>
                                    <p:animScale>
                                      <p:cBhvr>
                                        <p:cTn id="27" dur="166" decel="50000">
                                          <p:stCondLst>
                                            <p:cond delay="1834"/>
                                          </p:stCondLst>
                                        </p:cTn>
                                        <p:tgtEl>
                                          <p:spTgt spid="3">
                                            <p:txEl>
                                              <p:pRg st="1" end="1"/>
                                            </p:txEl>
                                          </p:spTgt>
                                        </p:tgtEl>
                                      </p:cBhvr>
                                      <p:to x="100000" y="100000"/>
                                    </p:animScale>
                                  </p:childTnLst>
                                </p:cTn>
                              </p:par>
                            </p:childTnLst>
                          </p:cTn>
                        </p:par>
                      </p:childTnLst>
                    </p:cTn>
                  </p:par>
                  <p:par>
                    <p:cTn id="28" fill="hold">
                      <p:stCondLst>
                        <p:cond delay="indefinite"/>
                      </p:stCondLst>
                      <p:childTnLst>
                        <p:par>
                          <p:cTn id="29" fill="hold">
                            <p:stCondLst>
                              <p:cond delay="0"/>
                            </p:stCondLst>
                            <p:childTnLst>
                              <p:par>
                                <p:cTn id="30" presetID="26" presetClass="entr" presetSubtype="0" fill="hold" nodeType="click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Effect transition="in" filter="wipe(down)">
                                      <p:cBhvr>
                                        <p:cTn id="32" dur="580">
                                          <p:stCondLst>
                                            <p:cond delay="0"/>
                                          </p:stCondLst>
                                        </p:cTn>
                                        <p:tgtEl>
                                          <p:spTgt spid="3">
                                            <p:txEl>
                                              <p:pRg st="3" end="3"/>
                                            </p:txEl>
                                          </p:spTgt>
                                        </p:tgtEl>
                                      </p:cBhvr>
                                    </p:animEffect>
                                    <p:anim calcmode="lin" valueType="num">
                                      <p:cBhvr>
                                        <p:cTn id="33"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34"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35"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36"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37"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38" dur="26">
                                          <p:stCondLst>
                                            <p:cond delay="650"/>
                                          </p:stCondLst>
                                        </p:cTn>
                                        <p:tgtEl>
                                          <p:spTgt spid="3">
                                            <p:txEl>
                                              <p:pRg st="3" end="3"/>
                                            </p:txEl>
                                          </p:spTgt>
                                        </p:tgtEl>
                                      </p:cBhvr>
                                      <p:to x="100000" y="60000"/>
                                    </p:animScale>
                                    <p:animScale>
                                      <p:cBhvr>
                                        <p:cTn id="39" dur="166" decel="50000">
                                          <p:stCondLst>
                                            <p:cond delay="676"/>
                                          </p:stCondLst>
                                        </p:cTn>
                                        <p:tgtEl>
                                          <p:spTgt spid="3">
                                            <p:txEl>
                                              <p:pRg st="3" end="3"/>
                                            </p:txEl>
                                          </p:spTgt>
                                        </p:tgtEl>
                                      </p:cBhvr>
                                      <p:to x="100000" y="100000"/>
                                    </p:animScale>
                                    <p:animScale>
                                      <p:cBhvr>
                                        <p:cTn id="40" dur="26">
                                          <p:stCondLst>
                                            <p:cond delay="1312"/>
                                          </p:stCondLst>
                                        </p:cTn>
                                        <p:tgtEl>
                                          <p:spTgt spid="3">
                                            <p:txEl>
                                              <p:pRg st="3" end="3"/>
                                            </p:txEl>
                                          </p:spTgt>
                                        </p:tgtEl>
                                      </p:cBhvr>
                                      <p:to x="100000" y="80000"/>
                                    </p:animScale>
                                    <p:animScale>
                                      <p:cBhvr>
                                        <p:cTn id="41" dur="166" decel="50000">
                                          <p:stCondLst>
                                            <p:cond delay="1338"/>
                                          </p:stCondLst>
                                        </p:cTn>
                                        <p:tgtEl>
                                          <p:spTgt spid="3">
                                            <p:txEl>
                                              <p:pRg st="3" end="3"/>
                                            </p:txEl>
                                          </p:spTgt>
                                        </p:tgtEl>
                                      </p:cBhvr>
                                      <p:to x="100000" y="100000"/>
                                    </p:animScale>
                                    <p:animScale>
                                      <p:cBhvr>
                                        <p:cTn id="42" dur="26">
                                          <p:stCondLst>
                                            <p:cond delay="1642"/>
                                          </p:stCondLst>
                                        </p:cTn>
                                        <p:tgtEl>
                                          <p:spTgt spid="3">
                                            <p:txEl>
                                              <p:pRg st="3" end="3"/>
                                            </p:txEl>
                                          </p:spTgt>
                                        </p:tgtEl>
                                      </p:cBhvr>
                                      <p:to x="100000" y="90000"/>
                                    </p:animScale>
                                    <p:animScale>
                                      <p:cBhvr>
                                        <p:cTn id="43" dur="166" decel="50000">
                                          <p:stCondLst>
                                            <p:cond delay="1668"/>
                                          </p:stCondLst>
                                        </p:cTn>
                                        <p:tgtEl>
                                          <p:spTgt spid="3">
                                            <p:txEl>
                                              <p:pRg st="3" end="3"/>
                                            </p:txEl>
                                          </p:spTgt>
                                        </p:tgtEl>
                                      </p:cBhvr>
                                      <p:to x="100000" y="100000"/>
                                    </p:animScale>
                                    <p:animScale>
                                      <p:cBhvr>
                                        <p:cTn id="44" dur="26">
                                          <p:stCondLst>
                                            <p:cond delay="1808"/>
                                          </p:stCondLst>
                                        </p:cTn>
                                        <p:tgtEl>
                                          <p:spTgt spid="3">
                                            <p:txEl>
                                              <p:pRg st="3" end="3"/>
                                            </p:txEl>
                                          </p:spTgt>
                                        </p:tgtEl>
                                      </p:cBhvr>
                                      <p:to x="100000" y="95000"/>
                                    </p:animScale>
                                    <p:animScale>
                                      <p:cBhvr>
                                        <p:cTn id="45" dur="166" decel="50000">
                                          <p:stCondLst>
                                            <p:cond delay="1834"/>
                                          </p:stCondLst>
                                        </p:cTn>
                                        <p:tgtEl>
                                          <p:spTgt spid="3">
                                            <p:txEl>
                                              <p:pRg st="3" end="3"/>
                                            </p:txEl>
                                          </p:spTgt>
                                        </p:tgtEl>
                                      </p:cBhvr>
                                      <p:to x="100000" y="100000"/>
                                    </p:animScale>
                                  </p:childTnLst>
                                </p:cTn>
                              </p:par>
                            </p:childTnLst>
                          </p:cTn>
                        </p:par>
                      </p:childTnLst>
                    </p:cTn>
                  </p:par>
                  <p:par>
                    <p:cTn id="46" fill="hold">
                      <p:stCondLst>
                        <p:cond delay="indefinite"/>
                      </p:stCondLst>
                      <p:childTnLst>
                        <p:par>
                          <p:cTn id="47" fill="hold">
                            <p:stCondLst>
                              <p:cond delay="0"/>
                            </p:stCondLst>
                            <p:childTnLst>
                              <p:par>
                                <p:cTn id="48" presetID="26" presetClass="entr" presetSubtype="0" fill="hold" nodeType="clickEffect">
                                  <p:stCondLst>
                                    <p:cond delay="0"/>
                                  </p:stCondLst>
                                  <p:childTnLst>
                                    <p:set>
                                      <p:cBhvr>
                                        <p:cTn id="49" dur="1" fill="hold">
                                          <p:stCondLst>
                                            <p:cond delay="0"/>
                                          </p:stCondLst>
                                        </p:cTn>
                                        <p:tgtEl>
                                          <p:spTgt spid="3">
                                            <p:txEl>
                                              <p:pRg st="5" end="5"/>
                                            </p:txEl>
                                          </p:spTgt>
                                        </p:tgtEl>
                                        <p:attrNameLst>
                                          <p:attrName>style.visibility</p:attrName>
                                        </p:attrNameLst>
                                      </p:cBhvr>
                                      <p:to>
                                        <p:strVal val="visible"/>
                                      </p:to>
                                    </p:set>
                                    <p:animEffect transition="in" filter="wipe(down)">
                                      <p:cBhvr>
                                        <p:cTn id="50" dur="580">
                                          <p:stCondLst>
                                            <p:cond delay="0"/>
                                          </p:stCondLst>
                                        </p:cTn>
                                        <p:tgtEl>
                                          <p:spTgt spid="3">
                                            <p:txEl>
                                              <p:pRg st="5" end="5"/>
                                            </p:txEl>
                                          </p:spTgt>
                                        </p:tgtEl>
                                      </p:cBhvr>
                                    </p:animEffect>
                                    <p:anim calcmode="lin" valueType="num">
                                      <p:cBhvr>
                                        <p:cTn id="51"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52"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53"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54"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55"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56" dur="26">
                                          <p:stCondLst>
                                            <p:cond delay="650"/>
                                          </p:stCondLst>
                                        </p:cTn>
                                        <p:tgtEl>
                                          <p:spTgt spid="3">
                                            <p:txEl>
                                              <p:pRg st="5" end="5"/>
                                            </p:txEl>
                                          </p:spTgt>
                                        </p:tgtEl>
                                      </p:cBhvr>
                                      <p:to x="100000" y="60000"/>
                                    </p:animScale>
                                    <p:animScale>
                                      <p:cBhvr>
                                        <p:cTn id="57" dur="166" decel="50000">
                                          <p:stCondLst>
                                            <p:cond delay="676"/>
                                          </p:stCondLst>
                                        </p:cTn>
                                        <p:tgtEl>
                                          <p:spTgt spid="3">
                                            <p:txEl>
                                              <p:pRg st="5" end="5"/>
                                            </p:txEl>
                                          </p:spTgt>
                                        </p:tgtEl>
                                      </p:cBhvr>
                                      <p:to x="100000" y="100000"/>
                                    </p:animScale>
                                    <p:animScale>
                                      <p:cBhvr>
                                        <p:cTn id="58" dur="26">
                                          <p:stCondLst>
                                            <p:cond delay="1312"/>
                                          </p:stCondLst>
                                        </p:cTn>
                                        <p:tgtEl>
                                          <p:spTgt spid="3">
                                            <p:txEl>
                                              <p:pRg st="5" end="5"/>
                                            </p:txEl>
                                          </p:spTgt>
                                        </p:tgtEl>
                                      </p:cBhvr>
                                      <p:to x="100000" y="80000"/>
                                    </p:animScale>
                                    <p:animScale>
                                      <p:cBhvr>
                                        <p:cTn id="59" dur="166" decel="50000">
                                          <p:stCondLst>
                                            <p:cond delay="1338"/>
                                          </p:stCondLst>
                                        </p:cTn>
                                        <p:tgtEl>
                                          <p:spTgt spid="3">
                                            <p:txEl>
                                              <p:pRg st="5" end="5"/>
                                            </p:txEl>
                                          </p:spTgt>
                                        </p:tgtEl>
                                      </p:cBhvr>
                                      <p:to x="100000" y="100000"/>
                                    </p:animScale>
                                    <p:animScale>
                                      <p:cBhvr>
                                        <p:cTn id="60" dur="26">
                                          <p:stCondLst>
                                            <p:cond delay="1642"/>
                                          </p:stCondLst>
                                        </p:cTn>
                                        <p:tgtEl>
                                          <p:spTgt spid="3">
                                            <p:txEl>
                                              <p:pRg st="5" end="5"/>
                                            </p:txEl>
                                          </p:spTgt>
                                        </p:tgtEl>
                                      </p:cBhvr>
                                      <p:to x="100000" y="90000"/>
                                    </p:animScale>
                                    <p:animScale>
                                      <p:cBhvr>
                                        <p:cTn id="61" dur="166" decel="50000">
                                          <p:stCondLst>
                                            <p:cond delay="1668"/>
                                          </p:stCondLst>
                                        </p:cTn>
                                        <p:tgtEl>
                                          <p:spTgt spid="3">
                                            <p:txEl>
                                              <p:pRg st="5" end="5"/>
                                            </p:txEl>
                                          </p:spTgt>
                                        </p:tgtEl>
                                      </p:cBhvr>
                                      <p:to x="100000" y="100000"/>
                                    </p:animScale>
                                    <p:animScale>
                                      <p:cBhvr>
                                        <p:cTn id="62" dur="26">
                                          <p:stCondLst>
                                            <p:cond delay="1808"/>
                                          </p:stCondLst>
                                        </p:cTn>
                                        <p:tgtEl>
                                          <p:spTgt spid="3">
                                            <p:txEl>
                                              <p:pRg st="5" end="5"/>
                                            </p:txEl>
                                          </p:spTgt>
                                        </p:tgtEl>
                                      </p:cBhvr>
                                      <p:to x="100000" y="95000"/>
                                    </p:animScale>
                                    <p:animScale>
                                      <p:cBhvr>
                                        <p:cTn id="63" dur="166" decel="50000">
                                          <p:stCondLst>
                                            <p:cond delay="1834"/>
                                          </p:stCondLst>
                                        </p:cTn>
                                        <p:tgtEl>
                                          <p:spTgt spid="3">
                                            <p:txEl>
                                              <p:pRg st="5" end="5"/>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a:noFill/>
        </p:spPr>
        <p:txBody>
          <a:bodyPr/>
          <a:lstStyle/>
          <a:p>
            <a:r>
              <a:rPr lang="en-US" sz="4800" u="sng" dirty="0" smtClean="0">
                <a:solidFill>
                  <a:srgbClr val="FF0000"/>
                </a:solidFill>
                <a:latin typeface="Shonar Bangla" pitchFamily="34" charset="0"/>
                <a:cs typeface="Shonar Bangla" pitchFamily="34" charset="0"/>
              </a:rPr>
              <a:t>        Present perfect </a:t>
            </a:r>
            <a:r>
              <a:rPr lang="en-US" sz="4800" u="sng" dirty="0" err="1" smtClean="0">
                <a:solidFill>
                  <a:srgbClr val="FF0000"/>
                </a:solidFill>
                <a:latin typeface="Shonar Bangla" pitchFamily="34" charset="0"/>
                <a:cs typeface="Shonar Bangla" pitchFamily="34" charset="0"/>
              </a:rPr>
              <a:t>contunious</a:t>
            </a:r>
            <a:r>
              <a:rPr lang="en-US" sz="4800" u="sng" dirty="0" smtClean="0">
                <a:solidFill>
                  <a:srgbClr val="FF0000"/>
                </a:solidFill>
                <a:latin typeface="Shonar Bangla" pitchFamily="34" charset="0"/>
                <a:cs typeface="Shonar Bangla" pitchFamily="34" charset="0"/>
              </a:rPr>
              <a:t> tense:</a:t>
            </a:r>
          </a:p>
          <a:p>
            <a:r>
              <a:rPr lang="en-US" sz="4000" dirty="0" err="1" smtClean="0">
                <a:solidFill>
                  <a:srgbClr val="0000FF"/>
                </a:solidFill>
                <a:latin typeface="Shonar Bangla" pitchFamily="34" charset="0"/>
                <a:cs typeface="Shonar Bangla" pitchFamily="34" charset="0"/>
              </a:rPr>
              <a:t>চিনিবার</a:t>
            </a:r>
            <a:r>
              <a:rPr lang="en-US" sz="4000" dirty="0" smtClean="0">
                <a:solidFill>
                  <a:srgbClr val="0000FF"/>
                </a:solidFill>
                <a:latin typeface="Shonar Bangla" pitchFamily="34" charset="0"/>
                <a:cs typeface="Shonar Bangla" pitchFamily="34" charset="0"/>
              </a:rPr>
              <a:t> </a:t>
            </a:r>
            <a:r>
              <a:rPr lang="en-US" sz="4000" dirty="0" err="1" smtClean="0">
                <a:solidFill>
                  <a:srgbClr val="0000FF"/>
                </a:solidFill>
                <a:latin typeface="Shonar Bangla" pitchFamily="34" charset="0"/>
                <a:cs typeface="Shonar Bangla" pitchFamily="34" charset="0"/>
              </a:rPr>
              <a:t>নিয়মঃ</a:t>
            </a:r>
            <a:r>
              <a:rPr lang="en-US" sz="4000" dirty="0" smtClean="0">
                <a:solidFill>
                  <a:srgbClr val="0000FF"/>
                </a:solidFill>
                <a:latin typeface="Shonar Bangla" pitchFamily="34" charset="0"/>
                <a:cs typeface="Shonar Bangla" pitchFamily="34" charset="0"/>
              </a:rPr>
              <a:t> </a:t>
            </a:r>
            <a:r>
              <a:rPr lang="en-US" sz="4000" dirty="0" err="1" smtClean="0">
                <a:solidFill>
                  <a:srgbClr val="0000FF"/>
                </a:solidFill>
                <a:latin typeface="Shonar Bangla" pitchFamily="34" charset="0"/>
                <a:cs typeface="Shonar Bangla" pitchFamily="34" charset="0"/>
              </a:rPr>
              <a:t>বাংলা</a:t>
            </a:r>
            <a:r>
              <a:rPr lang="en-US" sz="4000" dirty="0" smtClean="0">
                <a:solidFill>
                  <a:srgbClr val="0000FF"/>
                </a:solidFill>
                <a:latin typeface="Shonar Bangla" pitchFamily="34" charset="0"/>
                <a:cs typeface="Shonar Bangla" pitchFamily="34" charset="0"/>
              </a:rPr>
              <a:t> </a:t>
            </a:r>
            <a:r>
              <a:rPr lang="en-US" sz="4000" dirty="0" err="1" smtClean="0">
                <a:solidFill>
                  <a:srgbClr val="0000FF"/>
                </a:solidFill>
                <a:latin typeface="Shonar Bangla" pitchFamily="34" charset="0"/>
                <a:cs typeface="Shonar Bangla" pitchFamily="34" charset="0"/>
              </a:rPr>
              <a:t>ক্রিয়া</a:t>
            </a:r>
            <a:r>
              <a:rPr lang="en-US" sz="4000" dirty="0" smtClean="0">
                <a:solidFill>
                  <a:srgbClr val="0000FF"/>
                </a:solidFill>
                <a:latin typeface="Shonar Bangla" pitchFamily="34" charset="0"/>
                <a:cs typeface="Shonar Bangla" pitchFamily="34" charset="0"/>
              </a:rPr>
              <a:t> </a:t>
            </a:r>
            <a:r>
              <a:rPr lang="en-US" sz="4000" dirty="0" err="1" smtClean="0">
                <a:solidFill>
                  <a:srgbClr val="0000FF"/>
                </a:solidFill>
                <a:latin typeface="Shonar Bangla" pitchFamily="34" charset="0"/>
                <a:cs typeface="Shonar Bangla" pitchFamily="34" charset="0"/>
              </a:rPr>
              <a:t>পদের</a:t>
            </a:r>
            <a:r>
              <a:rPr lang="en-US" sz="4000" dirty="0" smtClean="0">
                <a:solidFill>
                  <a:srgbClr val="0000FF"/>
                </a:solidFill>
                <a:latin typeface="Shonar Bangla" pitchFamily="34" charset="0"/>
                <a:cs typeface="Shonar Bangla" pitchFamily="34" charset="0"/>
              </a:rPr>
              <a:t> </a:t>
            </a:r>
            <a:r>
              <a:rPr lang="en-US" sz="4000" dirty="0" err="1" smtClean="0">
                <a:solidFill>
                  <a:srgbClr val="0000FF"/>
                </a:solidFill>
                <a:latin typeface="Shonar Bangla" pitchFamily="34" charset="0"/>
                <a:cs typeface="Shonar Bangla" pitchFamily="34" charset="0"/>
              </a:rPr>
              <a:t>শেষে</a:t>
            </a:r>
            <a:r>
              <a:rPr lang="en-US" sz="4000" dirty="0" smtClean="0">
                <a:solidFill>
                  <a:srgbClr val="0000FF"/>
                </a:solidFill>
                <a:latin typeface="Shonar Bangla" pitchFamily="34" charset="0"/>
                <a:cs typeface="Shonar Bangla" pitchFamily="34" charset="0"/>
              </a:rPr>
              <a:t> </a:t>
            </a:r>
            <a:r>
              <a:rPr lang="en-US" sz="4000" dirty="0" err="1" smtClean="0">
                <a:solidFill>
                  <a:srgbClr val="0000FF"/>
                </a:solidFill>
                <a:latin typeface="Shonar Bangla" pitchFamily="34" charset="0"/>
                <a:cs typeface="Shonar Bangla" pitchFamily="34" charset="0"/>
              </a:rPr>
              <a:t>তেছি,তেছ,তেছেন</a:t>
            </a:r>
            <a:endParaRPr lang="en-US" sz="4000" dirty="0" smtClean="0">
              <a:solidFill>
                <a:srgbClr val="0000FF"/>
              </a:solidFill>
              <a:latin typeface="Shonar Bangla" pitchFamily="34" charset="0"/>
              <a:cs typeface="Shonar Bangla" pitchFamily="34" charset="0"/>
            </a:endParaRPr>
          </a:p>
          <a:p>
            <a:r>
              <a:rPr lang="en-US" sz="4000" dirty="0" err="1" smtClean="0">
                <a:solidFill>
                  <a:srgbClr val="FF0000"/>
                </a:solidFill>
                <a:latin typeface="Shonar Bangla" pitchFamily="34" charset="0"/>
                <a:cs typeface="Shonar Bangla" pitchFamily="34" charset="0"/>
              </a:rPr>
              <a:t>গঠনঃsub+have</a:t>
            </a:r>
            <a:r>
              <a:rPr lang="en-US" sz="4000" dirty="0" smtClean="0">
                <a:solidFill>
                  <a:srgbClr val="FF0000"/>
                </a:solidFill>
                <a:latin typeface="Shonar Bangla" pitchFamily="34" charset="0"/>
                <a:cs typeface="Shonar Bangla" pitchFamily="34" charset="0"/>
              </a:rPr>
              <a:t> been/has been/+</a:t>
            </a:r>
            <a:r>
              <a:rPr lang="en-US" sz="4000" dirty="0" err="1" smtClean="0">
                <a:solidFill>
                  <a:srgbClr val="FF0000"/>
                </a:solidFill>
                <a:latin typeface="Shonar Bangla" pitchFamily="34" charset="0"/>
                <a:cs typeface="Shonar Bangla" pitchFamily="34" charset="0"/>
              </a:rPr>
              <a:t>মূল</a:t>
            </a:r>
            <a:r>
              <a:rPr lang="en-US" sz="4000" dirty="0" smtClean="0">
                <a:solidFill>
                  <a:srgbClr val="FF0000"/>
                </a:solidFill>
                <a:latin typeface="Shonar Bangla" pitchFamily="34" charset="0"/>
                <a:cs typeface="Shonar Bangla" pitchFamily="34" charset="0"/>
              </a:rPr>
              <a:t> verb </a:t>
            </a:r>
            <a:r>
              <a:rPr lang="en-US" sz="4000" dirty="0" err="1" smtClean="0">
                <a:solidFill>
                  <a:srgbClr val="FF0000"/>
                </a:solidFill>
                <a:latin typeface="Shonar Bangla" pitchFamily="34" charset="0"/>
                <a:cs typeface="Shonar Bangla" pitchFamily="34" charset="0"/>
              </a:rPr>
              <a:t>এর</a:t>
            </a:r>
            <a:r>
              <a:rPr lang="en-US" sz="4000" dirty="0" smtClean="0">
                <a:solidFill>
                  <a:srgbClr val="FF0000"/>
                </a:solidFill>
                <a:latin typeface="Shonar Bangla" pitchFamily="34" charset="0"/>
                <a:cs typeface="Shonar Bangla" pitchFamily="34" charset="0"/>
              </a:rPr>
              <a:t> </a:t>
            </a:r>
            <a:r>
              <a:rPr lang="en-US" sz="4000" dirty="0" err="1" smtClean="0">
                <a:solidFill>
                  <a:srgbClr val="FF0000"/>
                </a:solidFill>
                <a:latin typeface="Shonar Bangla" pitchFamily="34" charset="0"/>
                <a:cs typeface="Shonar Bangla" pitchFamily="34" charset="0"/>
              </a:rPr>
              <a:t>সাথে</a:t>
            </a:r>
            <a:r>
              <a:rPr lang="en-US" sz="4000" dirty="0" smtClean="0">
                <a:solidFill>
                  <a:srgbClr val="FF0000"/>
                </a:solidFill>
                <a:latin typeface="Shonar Bangla" pitchFamily="34" charset="0"/>
                <a:cs typeface="Shonar Bangla" pitchFamily="34" charset="0"/>
              </a:rPr>
              <a:t> </a:t>
            </a:r>
            <a:r>
              <a:rPr lang="en-US" sz="4000" dirty="0" err="1" smtClean="0">
                <a:solidFill>
                  <a:srgbClr val="FF0000"/>
                </a:solidFill>
                <a:latin typeface="Shonar Bangla" pitchFamily="34" charset="0"/>
                <a:cs typeface="Shonar Bangla" pitchFamily="34" charset="0"/>
              </a:rPr>
              <a:t>ing</a:t>
            </a:r>
            <a:r>
              <a:rPr lang="en-US" sz="4000" dirty="0" smtClean="0">
                <a:solidFill>
                  <a:srgbClr val="FF0000"/>
                </a:solidFill>
                <a:latin typeface="Shonar Bangla" pitchFamily="34" charset="0"/>
                <a:cs typeface="Shonar Bangla" pitchFamily="34" charset="0"/>
              </a:rPr>
              <a:t> +</a:t>
            </a:r>
            <a:r>
              <a:rPr lang="en-US" sz="4000" dirty="0" err="1" smtClean="0">
                <a:solidFill>
                  <a:srgbClr val="FF0000"/>
                </a:solidFill>
                <a:latin typeface="Shonar Bangla" pitchFamily="34" charset="0"/>
                <a:cs typeface="Shonar Bangla" pitchFamily="34" charset="0"/>
              </a:rPr>
              <a:t>objectসময়</a:t>
            </a:r>
            <a:r>
              <a:rPr lang="en-US" sz="4000" dirty="0" smtClean="0">
                <a:solidFill>
                  <a:srgbClr val="FF0000"/>
                </a:solidFill>
                <a:latin typeface="Shonar Bangla" pitchFamily="34" charset="0"/>
                <a:cs typeface="Shonar Bangla" pitchFamily="34" charset="0"/>
              </a:rPr>
              <a:t> </a:t>
            </a:r>
            <a:r>
              <a:rPr lang="en-US" sz="4000" dirty="0" err="1" smtClean="0">
                <a:solidFill>
                  <a:srgbClr val="FF0000"/>
                </a:solidFill>
                <a:latin typeface="Shonar Bangla" pitchFamily="34" charset="0"/>
                <a:cs typeface="Shonar Bangla" pitchFamily="34" charset="0"/>
              </a:rPr>
              <a:t>উল্লেখ</a:t>
            </a:r>
            <a:r>
              <a:rPr lang="en-US" sz="4000" dirty="0" smtClean="0">
                <a:solidFill>
                  <a:srgbClr val="FF0000"/>
                </a:solidFill>
                <a:latin typeface="Shonar Bangla" pitchFamily="34" charset="0"/>
                <a:cs typeface="Shonar Bangla" pitchFamily="34" charset="0"/>
              </a:rPr>
              <a:t> </a:t>
            </a:r>
            <a:r>
              <a:rPr lang="en-US" sz="4000" dirty="0" err="1" smtClean="0">
                <a:solidFill>
                  <a:srgbClr val="FF0000"/>
                </a:solidFill>
                <a:latin typeface="Shonar Bangla" pitchFamily="34" charset="0"/>
                <a:cs typeface="Shonar Bangla" pitchFamily="34" charset="0"/>
              </a:rPr>
              <a:t>থাকে</a:t>
            </a:r>
            <a:r>
              <a:rPr lang="en-US" sz="4000" dirty="0" smtClean="0">
                <a:solidFill>
                  <a:srgbClr val="FF0000"/>
                </a:solidFill>
                <a:latin typeface="Shonar Bangla" pitchFamily="34" charset="0"/>
                <a:cs typeface="Shonar Bangla" pitchFamily="34" charset="0"/>
              </a:rPr>
              <a:t>।</a:t>
            </a:r>
          </a:p>
          <a:p>
            <a:r>
              <a:rPr lang="en-US" dirty="0" smtClean="0">
                <a:solidFill>
                  <a:srgbClr val="00B050"/>
                </a:solidFill>
              </a:rPr>
              <a:t>I have been singing for two hours . </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99992" y="3645024"/>
            <a:ext cx="4644008" cy="3044802"/>
          </a:xfrm>
          <a:prstGeom prst="rect">
            <a:avLst/>
          </a:prstGeom>
        </p:spPr>
      </p:pic>
    </p:spTree>
    <p:extLst>
      <p:ext uri="{BB962C8B-B14F-4D97-AF65-F5344CB8AC3E}">
        <p14:creationId xmlns:p14="http://schemas.microsoft.com/office/powerpoint/2010/main" val="3560625839"/>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nodeType="clickEffect">
                                  <p:stCondLst>
                                    <p:cond delay="0"/>
                                  </p:stCondLst>
                                  <p:childTnLst>
                                    <p:animRot by="21600000">
                                      <p:cBhvr>
                                        <p:cTn id="6" dur="2000" fill="hold"/>
                                        <p:tgtEl>
                                          <p:spTgt spid="3">
                                            <p:txEl>
                                              <p:pRg st="0" end="0"/>
                                            </p:txEl>
                                          </p:spTgt>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42"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fade">
                                      <p:cBhvr>
                                        <p:cTn id="11" dur="1000"/>
                                        <p:tgtEl>
                                          <p:spTgt spid="3">
                                            <p:txEl>
                                              <p:pRg st="1" end="1"/>
                                            </p:txEl>
                                          </p:spTgt>
                                        </p:tgtEl>
                                      </p:cBhvr>
                                    </p:animEffect>
                                    <p:anim calcmode="lin" valueType="num">
                                      <p:cBhvr>
                                        <p:cTn id="1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fade">
                                      <p:cBhvr>
                                        <p:cTn id="18" dur="1000"/>
                                        <p:tgtEl>
                                          <p:spTgt spid="3">
                                            <p:txEl>
                                              <p:pRg st="2" end="2"/>
                                            </p:txEl>
                                          </p:spTgt>
                                        </p:tgtEl>
                                      </p:cBhvr>
                                    </p:animEffect>
                                    <p:anim calcmode="lin" valueType="num">
                                      <p:cBhvr>
                                        <p:cTn id="1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gtEl>
                                        <p:attrNameLst>
                                          <p:attrName>style.visibility</p:attrName>
                                        </p:attrNameLst>
                                      </p:cBhvr>
                                      <p:to>
                                        <p:strVal val="visible"/>
                                      </p:to>
                                    </p:set>
                                    <p:anim calcmode="lin" valueType="num">
                                      <p:cBhvr additive="base">
                                        <p:cTn id="25" dur="500" fill="hold"/>
                                        <p:tgtEl>
                                          <p:spTgt spid="4"/>
                                        </p:tgtEl>
                                        <p:attrNameLst>
                                          <p:attrName>ppt_x</p:attrName>
                                        </p:attrNameLst>
                                      </p:cBhvr>
                                      <p:tavLst>
                                        <p:tav tm="0">
                                          <p:val>
                                            <p:strVal val="#ppt_x"/>
                                          </p:val>
                                        </p:tav>
                                        <p:tav tm="100000">
                                          <p:val>
                                            <p:strVal val="#ppt_x"/>
                                          </p:val>
                                        </p:tav>
                                      </p:tavLst>
                                    </p:anim>
                                    <p:anim calcmode="lin" valueType="num">
                                      <p:cBhvr additive="base">
                                        <p:cTn id="26"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5" presetClass="entr" presetSubtype="0" fill="hold" nodeType="clickEffect">
                                  <p:stCondLst>
                                    <p:cond delay="0"/>
                                  </p:stCondLst>
                                  <p:childTnLst>
                                    <p:set>
                                      <p:cBhvr>
                                        <p:cTn id="30" dur="1" fill="hold">
                                          <p:stCondLst>
                                            <p:cond delay="0"/>
                                          </p:stCondLst>
                                        </p:cTn>
                                        <p:tgtEl>
                                          <p:spTgt spid="4"/>
                                        </p:tgtEl>
                                        <p:attrNameLst>
                                          <p:attrName>style.visibility</p:attrName>
                                        </p:attrNameLst>
                                      </p:cBhvr>
                                      <p:to>
                                        <p:strVal val="visible"/>
                                      </p:to>
                                    </p:set>
                                    <p:animEffect transition="in" filter="fade">
                                      <p:cBhvr>
                                        <p:cTn id="31" dur="2000"/>
                                        <p:tgtEl>
                                          <p:spTgt spid="4"/>
                                        </p:tgtEl>
                                      </p:cBhvr>
                                    </p:animEffect>
                                    <p:anim calcmode="lin" valueType="num">
                                      <p:cBhvr>
                                        <p:cTn id="32" dur="2000" fill="hold"/>
                                        <p:tgtEl>
                                          <p:spTgt spid="4"/>
                                        </p:tgtEl>
                                        <p:attrNameLst>
                                          <p:attrName>ppt_w</p:attrName>
                                        </p:attrNameLst>
                                      </p:cBhvr>
                                      <p:tavLst>
                                        <p:tav tm="0" fmla="#ppt_w*sin(2.5*pi*$)">
                                          <p:val>
                                            <p:fltVal val="0"/>
                                          </p:val>
                                        </p:tav>
                                        <p:tav tm="100000">
                                          <p:val>
                                            <p:fltVal val="1"/>
                                          </p:val>
                                        </p:tav>
                                      </p:tavLst>
                                    </p:anim>
                                    <p:anim calcmode="lin" valueType="num">
                                      <p:cBhvr>
                                        <p:cTn id="33" dur="2000" fill="hold"/>
                                        <p:tgtEl>
                                          <p:spTgt spid="4"/>
                                        </p:tgtEl>
                                        <p:attrNameLst>
                                          <p:attrName>ppt_h</p:attrName>
                                        </p:attrNameLst>
                                      </p:cBhvr>
                                      <p:tavLst>
                                        <p:tav tm="0">
                                          <p:val>
                                            <p:strVal val="#ppt_h"/>
                                          </p:val>
                                        </p:tav>
                                        <p:tav tm="100000">
                                          <p:val>
                                            <p:strVal val="#ppt_h"/>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nodeType="clickEffect">
                                  <p:stCondLst>
                                    <p:cond delay="0"/>
                                  </p:stCondLst>
                                  <p:childTnLst>
                                    <p:set>
                                      <p:cBhvr>
                                        <p:cTn id="37" dur="1" fill="hold">
                                          <p:stCondLst>
                                            <p:cond delay="0"/>
                                          </p:stCondLst>
                                        </p:cTn>
                                        <p:tgtEl>
                                          <p:spTgt spid="3">
                                            <p:txEl>
                                              <p:pRg st="3" end="3"/>
                                            </p:txEl>
                                          </p:spTgt>
                                        </p:tgtEl>
                                        <p:attrNameLst>
                                          <p:attrName>style.visibility</p:attrName>
                                        </p:attrNameLst>
                                      </p:cBhvr>
                                      <p:to>
                                        <p:strVal val="visible"/>
                                      </p:to>
                                    </p:set>
                                    <p:animEffect transition="in" filter="fade">
                                      <p:cBhvr>
                                        <p:cTn id="38" dur="1000"/>
                                        <p:tgtEl>
                                          <p:spTgt spid="3">
                                            <p:txEl>
                                              <p:pRg st="3" end="3"/>
                                            </p:txEl>
                                          </p:spTgt>
                                        </p:tgtEl>
                                      </p:cBhvr>
                                    </p:animEffect>
                                    <p:anim calcmode="lin" valueType="num">
                                      <p:cBhvr>
                                        <p:cTn id="3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4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214422"/>
            <a:ext cx="8686800" cy="5414978"/>
          </a:xfrm>
        </p:spPr>
        <p:txBody>
          <a:bodyPr>
            <a:normAutofit/>
          </a:bodyPr>
          <a:lstStyle/>
          <a:p>
            <a:r>
              <a:rPr lang="en-US" dirty="0" smtClean="0">
                <a:solidFill>
                  <a:srgbClr val="FF0000"/>
                </a:solidFill>
              </a:rPr>
              <a:t>PAST  TENSE </a:t>
            </a:r>
            <a:r>
              <a:rPr lang="en-US" dirty="0" err="1" smtClean="0"/>
              <a:t>কে</a:t>
            </a:r>
            <a:r>
              <a:rPr lang="en-US" dirty="0" smtClean="0"/>
              <a:t> </a:t>
            </a:r>
            <a:r>
              <a:rPr lang="en-US" dirty="0" err="1" smtClean="0"/>
              <a:t>আবার</a:t>
            </a:r>
            <a:r>
              <a:rPr lang="en-US" dirty="0" smtClean="0"/>
              <a:t> </a:t>
            </a:r>
            <a:r>
              <a:rPr lang="en-US" dirty="0" err="1" smtClean="0"/>
              <a:t>চার</a:t>
            </a:r>
            <a:r>
              <a:rPr lang="en-US" dirty="0" smtClean="0"/>
              <a:t> </a:t>
            </a:r>
            <a:r>
              <a:rPr lang="en-US" dirty="0" err="1" smtClean="0"/>
              <a:t>ভাগে</a:t>
            </a:r>
            <a:r>
              <a:rPr lang="en-US" dirty="0" smtClean="0"/>
              <a:t> </a:t>
            </a:r>
            <a:r>
              <a:rPr lang="en-US" dirty="0" err="1" smtClean="0"/>
              <a:t>ভাগ</a:t>
            </a:r>
            <a:r>
              <a:rPr lang="en-US" dirty="0" smtClean="0"/>
              <a:t> </a:t>
            </a:r>
            <a:r>
              <a:rPr lang="en-US" dirty="0" err="1" smtClean="0"/>
              <a:t>করা</a:t>
            </a:r>
            <a:r>
              <a:rPr lang="en-US" dirty="0" smtClean="0"/>
              <a:t> </a:t>
            </a:r>
            <a:r>
              <a:rPr lang="en-US" dirty="0" err="1" smtClean="0"/>
              <a:t>হয়েছে</a:t>
            </a:r>
            <a:r>
              <a:rPr lang="en-US" dirty="0" smtClean="0"/>
              <a:t>।</a:t>
            </a:r>
          </a:p>
          <a:p>
            <a:endParaRPr lang="en-US" sz="4800" dirty="0" smtClean="0">
              <a:solidFill>
                <a:srgbClr val="FF0000"/>
              </a:solidFill>
            </a:endParaRPr>
          </a:p>
          <a:p>
            <a:pPr marL="0" indent="0">
              <a:buNone/>
            </a:pPr>
            <a:r>
              <a:rPr lang="en-US" dirty="0" smtClean="0"/>
              <a:t>        </a:t>
            </a:r>
            <a:r>
              <a:rPr lang="en-US" b="1" dirty="0" smtClean="0">
                <a:solidFill>
                  <a:srgbClr val="FF0000"/>
                </a:solidFill>
              </a:rPr>
              <a:t>PAST</a:t>
            </a:r>
            <a:r>
              <a:rPr lang="en-US" b="1" dirty="0" smtClean="0">
                <a:solidFill>
                  <a:srgbClr val="7030A0"/>
                </a:solidFill>
              </a:rPr>
              <a:t> INDEFINITE  TENSE</a:t>
            </a:r>
          </a:p>
          <a:p>
            <a:pPr marL="0" indent="0">
              <a:buNone/>
            </a:pPr>
            <a:r>
              <a:rPr lang="en-US" b="1" dirty="0" smtClean="0">
                <a:solidFill>
                  <a:srgbClr val="7030A0"/>
                </a:solidFill>
              </a:rPr>
              <a:t>        </a:t>
            </a:r>
            <a:r>
              <a:rPr lang="en-US" b="1" dirty="0" smtClean="0">
                <a:solidFill>
                  <a:srgbClr val="FF0000"/>
                </a:solidFill>
              </a:rPr>
              <a:t>PAST</a:t>
            </a:r>
            <a:r>
              <a:rPr lang="en-US" b="1" dirty="0" smtClean="0">
                <a:solidFill>
                  <a:srgbClr val="7030A0"/>
                </a:solidFill>
              </a:rPr>
              <a:t> CONTINUOUS TENSE</a:t>
            </a:r>
          </a:p>
          <a:p>
            <a:pPr marL="0" indent="0">
              <a:buNone/>
            </a:pPr>
            <a:r>
              <a:rPr lang="en-US" b="1" dirty="0" smtClean="0">
                <a:solidFill>
                  <a:srgbClr val="7030A0"/>
                </a:solidFill>
              </a:rPr>
              <a:t>        </a:t>
            </a:r>
            <a:r>
              <a:rPr lang="en-US" b="1" dirty="0" smtClean="0">
                <a:solidFill>
                  <a:srgbClr val="FF0000"/>
                </a:solidFill>
              </a:rPr>
              <a:t>PAST</a:t>
            </a:r>
            <a:r>
              <a:rPr lang="en-US" b="1" dirty="0" smtClean="0">
                <a:solidFill>
                  <a:srgbClr val="7030A0"/>
                </a:solidFill>
              </a:rPr>
              <a:t> PERFECT TENSE</a:t>
            </a:r>
          </a:p>
          <a:p>
            <a:pPr marL="0" indent="0">
              <a:buNone/>
            </a:pPr>
            <a:r>
              <a:rPr lang="en-US" b="1" dirty="0">
                <a:solidFill>
                  <a:srgbClr val="7030A0"/>
                </a:solidFill>
              </a:rPr>
              <a:t> </a:t>
            </a:r>
            <a:r>
              <a:rPr lang="en-US" b="1" dirty="0" smtClean="0">
                <a:solidFill>
                  <a:srgbClr val="7030A0"/>
                </a:solidFill>
              </a:rPr>
              <a:t>        </a:t>
            </a:r>
            <a:r>
              <a:rPr lang="en-US" b="1" dirty="0" smtClean="0">
                <a:solidFill>
                  <a:srgbClr val="FF0000"/>
                </a:solidFill>
              </a:rPr>
              <a:t>PAST</a:t>
            </a:r>
            <a:r>
              <a:rPr lang="en-US" b="1" dirty="0" smtClean="0">
                <a:solidFill>
                  <a:srgbClr val="7030A0"/>
                </a:solidFill>
              </a:rPr>
              <a:t>  PERFECT CONTINUOUS TENSE</a:t>
            </a:r>
            <a:endParaRPr lang="en-US" b="1" dirty="0">
              <a:solidFill>
                <a:srgbClr val="7030A0"/>
              </a:solidFill>
            </a:endParaRPr>
          </a:p>
        </p:txBody>
      </p:sp>
      <p:cxnSp>
        <p:nvCxnSpPr>
          <p:cNvPr id="5" name="Straight Arrow Connector 4"/>
          <p:cNvCxnSpPr/>
          <p:nvPr/>
        </p:nvCxnSpPr>
        <p:spPr>
          <a:xfrm>
            <a:off x="4191000" y="2362200"/>
            <a:ext cx="0" cy="76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 name="Left Arrow 5"/>
          <p:cNvSpPr/>
          <p:nvPr/>
        </p:nvSpPr>
        <p:spPr>
          <a:xfrm rot="16200000">
            <a:off x="2495535" y="2147879"/>
            <a:ext cx="642942" cy="347664"/>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81119640"/>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a:noFill/>
        </p:spPr>
        <p:txBody>
          <a:bodyPr/>
          <a:lstStyle/>
          <a:p>
            <a:pPr lvl="5">
              <a:buNone/>
            </a:pPr>
            <a:r>
              <a:rPr lang="en-US" sz="4000" u="sng" dirty="0" smtClean="0">
                <a:solidFill>
                  <a:srgbClr val="00B0F0"/>
                </a:solidFill>
              </a:rPr>
              <a:t>Past indefinite tense </a:t>
            </a:r>
            <a:r>
              <a:rPr lang="en-US" sz="4000" dirty="0" smtClean="0">
                <a:solidFill>
                  <a:srgbClr val="00B0F0"/>
                </a:solidFill>
              </a:rPr>
              <a:t>: </a:t>
            </a:r>
            <a:r>
              <a:rPr lang="en-US" sz="3200" dirty="0" err="1" smtClean="0">
                <a:solidFill>
                  <a:srgbClr val="92D050"/>
                </a:solidFill>
                <a:latin typeface="NikoshBAN" pitchFamily="2" charset="0"/>
                <a:cs typeface="NikoshBAN" pitchFamily="2" charset="0"/>
              </a:rPr>
              <a:t>অতীতকালেকোন</a:t>
            </a:r>
            <a:r>
              <a:rPr lang="en-US" sz="3200" dirty="0" smtClean="0">
                <a:solidFill>
                  <a:srgbClr val="92D050"/>
                </a:solidFill>
                <a:latin typeface="NikoshBAN" pitchFamily="2" charset="0"/>
                <a:cs typeface="NikoshBAN" pitchFamily="2" charset="0"/>
              </a:rPr>
              <a:t>  </a:t>
            </a:r>
            <a:r>
              <a:rPr lang="en-US" sz="3200" dirty="0" err="1" smtClean="0">
                <a:solidFill>
                  <a:srgbClr val="92D050"/>
                </a:solidFill>
                <a:latin typeface="NikoshBAN" pitchFamily="2" charset="0"/>
                <a:cs typeface="NikoshBAN" pitchFamily="2" charset="0"/>
              </a:rPr>
              <a:t>verbএরকাজ</a:t>
            </a:r>
            <a:r>
              <a:rPr lang="en-US" sz="3200" dirty="0" smtClean="0">
                <a:solidFill>
                  <a:srgbClr val="92D050"/>
                </a:solidFill>
                <a:latin typeface="NikoshBAN" pitchFamily="2" charset="0"/>
                <a:cs typeface="NikoshBAN" pitchFamily="2" charset="0"/>
              </a:rPr>
              <a:t> </a:t>
            </a:r>
            <a:r>
              <a:rPr lang="en-US" sz="3200" dirty="0" err="1" smtClean="0">
                <a:solidFill>
                  <a:srgbClr val="92D050"/>
                </a:solidFill>
                <a:latin typeface="NikoshBAN" pitchFamily="2" charset="0"/>
                <a:cs typeface="NikoshBAN" pitchFamily="2" charset="0"/>
              </a:rPr>
              <a:t>শেষ</a:t>
            </a:r>
            <a:r>
              <a:rPr lang="en-US" sz="3200" dirty="0" smtClean="0">
                <a:solidFill>
                  <a:srgbClr val="92D050"/>
                </a:solidFill>
                <a:latin typeface="NikoshBAN" pitchFamily="2" charset="0"/>
                <a:cs typeface="NikoshBAN" pitchFamily="2" charset="0"/>
              </a:rPr>
              <a:t> </a:t>
            </a:r>
            <a:r>
              <a:rPr lang="en-US" sz="3200" dirty="0" err="1" smtClean="0">
                <a:solidFill>
                  <a:srgbClr val="92D050"/>
                </a:solidFill>
                <a:latin typeface="NikoshBAN" pitchFamily="2" charset="0"/>
                <a:cs typeface="NikoshBAN" pitchFamily="2" charset="0"/>
              </a:rPr>
              <a:t>হয়েছে</a:t>
            </a:r>
            <a:r>
              <a:rPr lang="en-US" sz="3200" dirty="0" smtClean="0">
                <a:solidFill>
                  <a:srgbClr val="92D050"/>
                </a:solidFill>
                <a:latin typeface="NikoshBAN" pitchFamily="2" charset="0"/>
                <a:cs typeface="NikoshBAN" pitchFamily="2" charset="0"/>
              </a:rPr>
              <a:t> </a:t>
            </a:r>
            <a:r>
              <a:rPr lang="en-US" sz="3200" dirty="0" err="1" smtClean="0">
                <a:solidFill>
                  <a:srgbClr val="92D050"/>
                </a:solidFill>
                <a:latin typeface="NikoshBAN" pitchFamily="2" charset="0"/>
                <a:cs typeface="NikoshBAN" pitchFamily="2" charset="0"/>
              </a:rPr>
              <a:t>কিন্তু</a:t>
            </a:r>
            <a:r>
              <a:rPr lang="en-US" sz="3200" dirty="0" smtClean="0">
                <a:solidFill>
                  <a:srgbClr val="92D050"/>
                </a:solidFill>
                <a:latin typeface="NikoshBAN" pitchFamily="2" charset="0"/>
                <a:cs typeface="NikoshBAN" pitchFamily="2" charset="0"/>
              </a:rPr>
              <a:t> </a:t>
            </a:r>
            <a:r>
              <a:rPr lang="en-US" sz="3200" dirty="0" err="1" smtClean="0">
                <a:solidFill>
                  <a:srgbClr val="92D050"/>
                </a:solidFill>
                <a:latin typeface="NikoshBAN" pitchFamily="2" charset="0"/>
                <a:cs typeface="NikoshBAN" pitchFamily="2" charset="0"/>
              </a:rPr>
              <a:t>তার</a:t>
            </a:r>
            <a:r>
              <a:rPr lang="en-US" sz="3200" dirty="0" smtClean="0">
                <a:solidFill>
                  <a:srgbClr val="92D050"/>
                </a:solidFill>
                <a:latin typeface="NikoshBAN" pitchFamily="2" charset="0"/>
                <a:cs typeface="NikoshBAN" pitchFamily="2" charset="0"/>
              </a:rPr>
              <a:t> </a:t>
            </a:r>
            <a:r>
              <a:rPr lang="en-US" sz="3200" dirty="0" err="1" smtClean="0">
                <a:solidFill>
                  <a:srgbClr val="92D050"/>
                </a:solidFill>
                <a:latin typeface="NikoshBAN" pitchFamily="2" charset="0"/>
                <a:cs typeface="NikoshBAN" pitchFamily="2" charset="0"/>
              </a:rPr>
              <a:t>ফল</a:t>
            </a:r>
            <a:r>
              <a:rPr lang="en-US" sz="3200" dirty="0" smtClean="0">
                <a:solidFill>
                  <a:srgbClr val="92D050"/>
                </a:solidFill>
                <a:latin typeface="NikoshBAN" pitchFamily="2" charset="0"/>
                <a:cs typeface="NikoshBAN" pitchFamily="2" charset="0"/>
              </a:rPr>
              <a:t> </a:t>
            </a:r>
            <a:r>
              <a:rPr lang="en-US" sz="3200" dirty="0" err="1" smtClean="0">
                <a:solidFill>
                  <a:srgbClr val="92D050"/>
                </a:solidFill>
                <a:latin typeface="NikoshBAN" pitchFamily="2" charset="0"/>
                <a:cs typeface="NikoshBAN" pitchFamily="2" charset="0"/>
              </a:rPr>
              <a:t>আর</a:t>
            </a:r>
            <a:r>
              <a:rPr lang="en-US" sz="3200" dirty="0" smtClean="0">
                <a:solidFill>
                  <a:srgbClr val="92D050"/>
                </a:solidFill>
                <a:latin typeface="NikoshBAN" pitchFamily="2" charset="0"/>
                <a:cs typeface="NikoshBAN" pitchFamily="2" charset="0"/>
              </a:rPr>
              <a:t> </a:t>
            </a:r>
            <a:r>
              <a:rPr lang="en-US" sz="3200" dirty="0" err="1" smtClean="0">
                <a:solidFill>
                  <a:srgbClr val="92D050"/>
                </a:solidFill>
                <a:latin typeface="NikoshBAN" pitchFamily="2" charset="0"/>
                <a:cs typeface="NikoshBAN" pitchFamily="2" charset="0"/>
              </a:rPr>
              <a:t>নেই</a:t>
            </a:r>
            <a:r>
              <a:rPr lang="en-US" sz="3200" dirty="0" smtClean="0">
                <a:solidFill>
                  <a:srgbClr val="92D050"/>
                </a:solidFill>
                <a:latin typeface="NikoshBAN" pitchFamily="2" charset="0"/>
                <a:cs typeface="NikoshBAN" pitchFamily="2" charset="0"/>
              </a:rPr>
              <a:t> </a:t>
            </a:r>
            <a:r>
              <a:rPr lang="en-US" sz="3200" dirty="0" err="1" smtClean="0">
                <a:solidFill>
                  <a:srgbClr val="92D050"/>
                </a:solidFill>
                <a:latin typeface="NikoshBAN" pitchFamily="2" charset="0"/>
                <a:cs typeface="NikoshBAN" pitchFamily="2" charset="0"/>
              </a:rPr>
              <a:t>এরুপ</a:t>
            </a:r>
            <a:r>
              <a:rPr lang="en-US" sz="3200" dirty="0" smtClean="0">
                <a:solidFill>
                  <a:srgbClr val="92D050"/>
                </a:solidFill>
                <a:latin typeface="NikoshBAN" pitchFamily="2" charset="0"/>
                <a:cs typeface="NikoshBAN" pitchFamily="2" charset="0"/>
              </a:rPr>
              <a:t> </a:t>
            </a:r>
            <a:r>
              <a:rPr lang="en-US" sz="3200" dirty="0" err="1" smtClean="0">
                <a:solidFill>
                  <a:srgbClr val="92D050"/>
                </a:solidFill>
                <a:latin typeface="NikoshBAN" pitchFamily="2" charset="0"/>
                <a:cs typeface="NikoshBAN" pitchFamily="2" charset="0"/>
              </a:rPr>
              <a:t>বুঝালেverb</a:t>
            </a:r>
            <a:r>
              <a:rPr lang="en-US" sz="3200" dirty="0" smtClean="0">
                <a:solidFill>
                  <a:srgbClr val="92D050"/>
                </a:solidFill>
                <a:latin typeface="NikoshBAN" pitchFamily="2" charset="0"/>
                <a:cs typeface="NikoshBAN" pitchFamily="2" charset="0"/>
              </a:rPr>
              <a:t> </a:t>
            </a:r>
            <a:r>
              <a:rPr lang="en-US" sz="3200" dirty="0" err="1" smtClean="0">
                <a:solidFill>
                  <a:srgbClr val="92D050"/>
                </a:solidFill>
                <a:latin typeface="NikoshBAN" pitchFamily="2" charset="0"/>
                <a:cs typeface="NikoshBAN" pitchFamily="2" charset="0"/>
              </a:rPr>
              <a:t>এর</a:t>
            </a:r>
            <a:r>
              <a:rPr lang="en-US" sz="3200" dirty="0">
                <a:solidFill>
                  <a:srgbClr val="92D050"/>
                </a:solidFill>
                <a:latin typeface="NikoshBAN" pitchFamily="2" charset="0"/>
                <a:cs typeface="NikoshBAN" pitchFamily="2" charset="0"/>
              </a:rPr>
              <a:t> </a:t>
            </a:r>
            <a:r>
              <a:rPr lang="en-US" sz="3200" dirty="0" smtClean="0">
                <a:solidFill>
                  <a:srgbClr val="92D050"/>
                </a:solidFill>
                <a:latin typeface="NikoshBAN" pitchFamily="2" charset="0"/>
                <a:cs typeface="NikoshBAN" pitchFamily="2" charset="0"/>
              </a:rPr>
              <a:t>Past indefinite </a:t>
            </a:r>
            <a:r>
              <a:rPr lang="en-US" sz="3200" dirty="0">
                <a:solidFill>
                  <a:srgbClr val="92D050"/>
                </a:solidFill>
                <a:latin typeface="NikoshBAN" pitchFamily="2" charset="0"/>
                <a:cs typeface="NikoshBAN" pitchFamily="2" charset="0"/>
              </a:rPr>
              <a:t>tense </a:t>
            </a:r>
            <a:r>
              <a:rPr lang="en-US" sz="3200" dirty="0" err="1" smtClean="0">
                <a:solidFill>
                  <a:srgbClr val="92D050"/>
                </a:solidFill>
                <a:latin typeface="NikoshBAN" pitchFamily="2" charset="0"/>
                <a:cs typeface="NikoshBAN" pitchFamily="2" charset="0"/>
              </a:rPr>
              <a:t>হয়</a:t>
            </a:r>
            <a:r>
              <a:rPr lang="en-US" sz="3200" dirty="0" smtClean="0">
                <a:solidFill>
                  <a:srgbClr val="FFFF00"/>
                </a:solidFill>
              </a:rPr>
              <a:t>।</a:t>
            </a:r>
          </a:p>
          <a:p>
            <a:r>
              <a:rPr lang="en-US" dirty="0" err="1" smtClean="0">
                <a:solidFill>
                  <a:srgbClr val="00B050"/>
                </a:solidFill>
              </a:rPr>
              <a:t>চিনিবারনিয়মঃক্রিয়া</a:t>
            </a:r>
            <a:r>
              <a:rPr lang="en-US" dirty="0" smtClean="0">
                <a:solidFill>
                  <a:srgbClr val="00B050"/>
                </a:solidFill>
              </a:rPr>
              <a:t> </a:t>
            </a:r>
            <a:r>
              <a:rPr lang="en-US" dirty="0" err="1" smtClean="0">
                <a:solidFill>
                  <a:srgbClr val="00B050"/>
                </a:solidFill>
              </a:rPr>
              <a:t>পদের</a:t>
            </a:r>
            <a:r>
              <a:rPr lang="en-US" dirty="0" smtClean="0">
                <a:solidFill>
                  <a:srgbClr val="00B050"/>
                </a:solidFill>
              </a:rPr>
              <a:t> </a:t>
            </a:r>
            <a:r>
              <a:rPr lang="en-US" dirty="0" err="1" smtClean="0">
                <a:solidFill>
                  <a:srgbClr val="00B050"/>
                </a:solidFill>
              </a:rPr>
              <a:t>শেষে</a:t>
            </a:r>
            <a:r>
              <a:rPr lang="en-US" dirty="0" smtClean="0">
                <a:solidFill>
                  <a:srgbClr val="00B050"/>
                </a:solidFill>
              </a:rPr>
              <a:t> </a:t>
            </a:r>
            <a:r>
              <a:rPr lang="en-US" dirty="0" err="1" smtClean="0">
                <a:solidFill>
                  <a:srgbClr val="00B050"/>
                </a:solidFill>
              </a:rPr>
              <a:t>ছিলাম,ছিল,ছিলে</a:t>
            </a:r>
            <a:r>
              <a:rPr lang="en-US" dirty="0" smtClean="0">
                <a:solidFill>
                  <a:srgbClr val="00B050"/>
                </a:solidFill>
              </a:rPr>
              <a:t>।</a:t>
            </a:r>
          </a:p>
          <a:p>
            <a:r>
              <a:rPr lang="en-US" dirty="0" err="1" smtClean="0">
                <a:solidFill>
                  <a:srgbClr val="00B050"/>
                </a:solidFill>
              </a:rPr>
              <a:t>গঠনঃ</a:t>
            </a:r>
            <a:r>
              <a:rPr lang="en-US" dirty="0" smtClean="0">
                <a:solidFill>
                  <a:srgbClr val="00B050"/>
                </a:solidFill>
              </a:rPr>
              <a:t> sub+ verb </a:t>
            </a:r>
            <a:r>
              <a:rPr lang="en-US" dirty="0" err="1" smtClean="0">
                <a:solidFill>
                  <a:srgbClr val="00B050"/>
                </a:solidFill>
              </a:rPr>
              <a:t>এর</a:t>
            </a:r>
            <a:r>
              <a:rPr lang="en-US" dirty="0" smtClean="0">
                <a:solidFill>
                  <a:srgbClr val="00B050"/>
                </a:solidFill>
              </a:rPr>
              <a:t> past </a:t>
            </a:r>
            <a:r>
              <a:rPr lang="en-US" dirty="0" err="1" smtClean="0">
                <a:solidFill>
                  <a:srgbClr val="00B050"/>
                </a:solidFill>
              </a:rPr>
              <a:t>form+object</a:t>
            </a:r>
            <a:endParaRPr lang="en-US" dirty="0" smtClean="0">
              <a:solidFill>
                <a:srgbClr val="00B050"/>
              </a:solidFill>
            </a:endParaRPr>
          </a:p>
          <a:p>
            <a:r>
              <a:rPr lang="en-US" dirty="0" smtClean="0">
                <a:solidFill>
                  <a:srgbClr val="00B0F0"/>
                </a:solidFill>
              </a:rPr>
              <a:t>I bought this shirt</a:t>
            </a:r>
          </a:p>
          <a:p>
            <a:r>
              <a:rPr lang="en-US" dirty="0" err="1" smtClean="0">
                <a:solidFill>
                  <a:srgbClr val="FF0000"/>
                </a:solidFill>
              </a:rPr>
              <a:t>আমি</a:t>
            </a:r>
            <a:r>
              <a:rPr lang="en-US" dirty="0" smtClean="0">
                <a:solidFill>
                  <a:srgbClr val="FF0000"/>
                </a:solidFill>
              </a:rPr>
              <a:t> </a:t>
            </a:r>
            <a:r>
              <a:rPr lang="en-US" dirty="0" err="1" smtClean="0">
                <a:solidFill>
                  <a:srgbClr val="FF0000"/>
                </a:solidFill>
              </a:rPr>
              <a:t>জামাটি</a:t>
            </a:r>
            <a:r>
              <a:rPr lang="en-US" dirty="0" smtClean="0">
                <a:solidFill>
                  <a:srgbClr val="FF0000"/>
                </a:solidFill>
              </a:rPr>
              <a:t> </a:t>
            </a:r>
            <a:r>
              <a:rPr lang="en-US" dirty="0" err="1" smtClean="0">
                <a:solidFill>
                  <a:srgbClr val="FF0000"/>
                </a:solidFill>
              </a:rPr>
              <a:t>ক্রয়</a:t>
            </a:r>
            <a:r>
              <a:rPr lang="en-US" dirty="0" smtClean="0">
                <a:solidFill>
                  <a:srgbClr val="FF0000"/>
                </a:solidFill>
              </a:rPr>
              <a:t> </a:t>
            </a:r>
            <a:r>
              <a:rPr lang="en-US" dirty="0" err="1" smtClean="0">
                <a:solidFill>
                  <a:srgbClr val="FF0000"/>
                </a:solidFill>
              </a:rPr>
              <a:t>করেছিলাম</a:t>
            </a:r>
            <a:r>
              <a:rPr lang="en-US" dirty="0" smtClean="0">
                <a:solidFill>
                  <a:srgbClr val="FF0000"/>
                </a:solidFill>
              </a:rPr>
              <a:t>       </a:t>
            </a:r>
            <a:endParaRPr lang="en-US" dirty="0">
              <a:solidFill>
                <a:srgbClr val="FF0000"/>
              </a:solidFill>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88024" y="3356992"/>
            <a:ext cx="4355976" cy="3501008"/>
          </a:xfrm>
          <a:prstGeom prst="rect">
            <a:avLst/>
          </a:prstGeom>
        </p:spPr>
      </p:pic>
    </p:spTree>
    <p:extLst>
      <p:ext uri="{BB962C8B-B14F-4D97-AF65-F5344CB8AC3E}">
        <p14:creationId xmlns:p14="http://schemas.microsoft.com/office/powerpoint/2010/main" val="2711049218"/>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additive="base">
                                        <p:cTn id="25" dur="500" fill="hold"/>
                                        <p:tgtEl>
                                          <p:spTgt spid="5"/>
                                        </p:tgtEl>
                                        <p:attrNameLst>
                                          <p:attrName>ppt_x</p:attrName>
                                        </p:attrNameLst>
                                      </p:cBhvr>
                                      <p:tavLst>
                                        <p:tav tm="0">
                                          <p:val>
                                            <p:strVal val="#ppt_x"/>
                                          </p:val>
                                        </p:tav>
                                        <p:tav tm="100000">
                                          <p:val>
                                            <p:strVal val="#ppt_x"/>
                                          </p:val>
                                        </p:tav>
                                      </p:tavLst>
                                    </p:anim>
                                    <p:anim calcmode="lin" valueType="num">
                                      <p:cBhvr additive="base">
                                        <p:cTn id="2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957392"/>
          </a:xfrm>
          <a:noFill/>
          <a:ln w="76200">
            <a:solidFill>
              <a:schemeClr val="tx1"/>
            </a:solidFill>
          </a:ln>
        </p:spPr>
        <p:txBody>
          <a:bodyPr/>
          <a:lstStyle/>
          <a:p>
            <a:r>
              <a:rPr lang="en-US" dirty="0" smtClean="0">
                <a:solidFill>
                  <a:srgbClr val="92D050"/>
                </a:solidFill>
              </a:rPr>
              <a:t>Past continuous tense : </a:t>
            </a:r>
            <a:r>
              <a:rPr lang="en-US" sz="3600" dirty="0" err="1" smtClean="0">
                <a:solidFill>
                  <a:srgbClr val="92D050"/>
                </a:solidFill>
                <a:latin typeface="Shonar Bangla" pitchFamily="34" charset="0"/>
                <a:cs typeface="Shonar Bangla" pitchFamily="34" charset="0"/>
              </a:rPr>
              <a:t>অতীতকালে</a:t>
            </a:r>
            <a:r>
              <a:rPr lang="en-US" sz="3600" dirty="0" smtClean="0">
                <a:solidFill>
                  <a:srgbClr val="92D050"/>
                </a:solidFill>
                <a:latin typeface="Shonar Bangla" pitchFamily="34" charset="0"/>
                <a:cs typeface="Shonar Bangla" pitchFamily="34" charset="0"/>
              </a:rPr>
              <a:t>  </a:t>
            </a:r>
            <a:r>
              <a:rPr lang="en-US" sz="3600" dirty="0" err="1" smtClean="0">
                <a:solidFill>
                  <a:srgbClr val="92D050"/>
                </a:solidFill>
                <a:latin typeface="Shonar Bangla" pitchFamily="34" charset="0"/>
                <a:cs typeface="Shonar Bangla" pitchFamily="34" charset="0"/>
              </a:rPr>
              <a:t>কোন</a:t>
            </a:r>
            <a:r>
              <a:rPr lang="en-US" sz="3600" dirty="0" smtClean="0">
                <a:solidFill>
                  <a:srgbClr val="92D050"/>
                </a:solidFill>
                <a:latin typeface="Shonar Bangla" pitchFamily="34" charset="0"/>
                <a:cs typeface="Shonar Bangla" pitchFamily="34" charset="0"/>
              </a:rPr>
              <a:t>  verb </a:t>
            </a:r>
            <a:r>
              <a:rPr lang="en-US" sz="3600" dirty="0" err="1" smtClean="0">
                <a:solidFill>
                  <a:srgbClr val="92D050"/>
                </a:solidFill>
                <a:latin typeface="Shonar Bangla" pitchFamily="34" charset="0"/>
                <a:cs typeface="Shonar Bangla" pitchFamily="34" charset="0"/>
              </a:rPr>
              <a:t>এর</a:t>
            </a:r>
            <a:r>
              <a:rPr lang="en-US" sz="3600" dirty="0" smtClean="0">
                <a:solidFill>
                  <a:srgbClr val="92D050"/>
                </a:solidFill>
                <a:latin typeface="Shonar Bangla" pitchFamily="34" charset="0"/>
                <a:cs typeface="Shonar Bangla" pitchFamily="34" charset="0"/>
              </a:rPr>
              <a:t> </a:t>
            </a:r>
            <a:r>
              <a:rPr lang="en-US" sz="3600" dirty="0" err="1" smtClean="0">
                <a:solidFill>
                  <a:srgbClr val="92D050"/>
                </a:solidFill>
                <a:latin typeface="Shonar Bangla" pitchFamily="34" charset="0"/>
                <a:cs typeface="Shonar Bangla" pitchFamily="34" charset="0"/>
              </a:rPr>
              <a:t>কাজ</a:t>
            </a:r>
            <a:r>
              <a:rPr lang="en-US" sz="3600" dirty="0" smtClean="0">
                <a:solidFill>
                  <a:srgbClr val="92D050"/>
                </a:solidFill>
                <a:latin typeface="Shonar Bangla" pitchFamily="34" charset="0"/>
                <a:cs typeface="Shonar Bangla" pitchFamily="34" charset="0"/>
              </a:rPr>
              <a:t> </a:t>
            </a:r>
            <a:r>
              <a:rPr lang="en-US" sz="3600" dirty="0" err="1" smtClean="0">
                <a:solidFill>
                  <a:srgbClr val="92D050"/>
                </a:solidFill>
                <a:latin typeface="Shonar Bangla" pitchFamily="34" charset="0"/>
                <a:cs typeface="Shonar Bangla" pitchFamily="34" charset="0"/>
              </a:rPr>
              <a:t>কিছু</a:t>
            </a:r>
            <a:r>
              <a:rPr lang="en-US" sz="3600" dirty="0" smtClean="0">
                <a:solidFill>
                  <a:srgbClr val="92D050"/>
                </a:solidFill>
                <a:latin typeface="Shonar Bangla" pitchFamily="34" charset="0"/>
                <a:cs typeface="Shonar Bangla" pitchFamily="34" charset="0"/>
              </a:rPr>
              <a:t> </a:t>
            </a:r>
            <a:r>
              <a:rPr lang="en-US" sz="3600" dirty="0" err="1" smtClean="0">
                <a:solidFill>
                  <a:srgbClr val="92D050"/>
                </a:solidFill>
                <a:latin typeface="Shonar Bangla" pitchFamily="34" charset="0"/>
                <a:cs typeface="Shonar Bangla" pitchFamily="34" charset="0"/>
              </a:rPr>
              <a:t>সমময়</a:t>
            </a:r>
            <a:r>
              <a:rPr lang="en-US" sz="3600" dirty="0" smtClean="0">
                <a:solidFill>
                  <a:srgbClr val="92D050"/>
                </a:solidFill>
                <a:latin typeface="Shonar Bangla" pitchFamily="34" charset="0"/>
                <a:cs typeface="Shonar Bangla" pitchFamily="34" charset="0"/>
              </a:rPr>
              <a:t> </a:t>
            </a:r>
            <a:r>
              <a:rPr lang="en-US" sz="3600" dirty="0" err="1" smtClean="0">
                <a:solidFill>
                  <a:srgbClr val="92D050"/>
                </a:solidFill>
                <a:latin typeface="Shonar Bangla" pitchFamily="34" charset="0"/>
                <a:cs typeface="Shonar Bangla" pitchFamily="34" charset="0"/>
              </a:rPr>
              <a:t>ধরে</a:t>
            </a:r>
            <a:r>
              <a:rPr lang="en-US" sz="3600" dirty="0" smtClean="0">
                <a:solidFill>
                  <a:srgbClr val="92D050"/>
                </a:solidFill>
                <a:latin typeface="Shonar Bangla" pitchFamily="34" charset="0"/>
                <a:cs typeface="Shonar Bangla" pitchFamily="34" charset="0"/>
              </a:rPr>
              <a:t> </a:t>
            </a:r>
            <a:r>
              <a:rPr lang="en-US" sz="3600" dirty="0" err="1" smtClean="0">
                <a:solidFill>
                  <a:srgbClr val="92D050"/>
                </a:solidFill>
                <a:latin typeface="Shonar Bangla" pitchFamily="34" charset="0"/>
                <a:cs typeface="Shonar Bangla" pitchFamily="34" charset="0"/>
              </a:rPr>
              <a:t>চলিতেছিল</a:t>
            </a:r>
            <a:r>
              <a:rPr lang="en-US" sz="3600" dirty="0" smtClean="0">
                <a:solidFill>
                  <a:srgbClr val="92D050"/>
                </a:solidFill>
                <a:latin typeface="Shonar Bangla" pitchFamily="34" charset="0"/>
                <a:cs typeface="Shonar Bangla" pitchFamily="34" charset="0"/>
              </a:rPr>
              <a:t> </a:t>
            </a:r>
            <a:r>
              <a:rPr lang="en-US" sz="3600" dirty="0" err="1" smtClean="0">
                <a:solidFill>
                  <a:srgbClr val="92D050"/>
                </a:solidFill>
                <a:latin typeface="Shonar Bangla" pitchFamily="34" charset="0"/>
                <a:cs typeface="Shonar Bangla" pitchFamily="34" charset="0"/>
              </a:rPr>
              <a:t>এরূপ</a:t>
            </a:r>
            <a:r>
              <a:rPr lang="en-US" sz="3600" dirty="0" smtClean="0">
                <a:solidFill>
                  <a:srgbClr val="92D050"/>
                </a:solidFill>
                <a:latin typeface="Shonar Bangla" pitchFamily="34" charset="0"/>
                <a:cs typeface="Shonar Bangla" pitchFamily="34" charset="0"/>
              </a:rPr>
              <a:t>  </a:t>
            </a:r>
            <a:r>
              <a:rPr lang="en-US" sz="3600" dirty="0" err="1" smtClean="0">
                <a:solidFill>
                  <a:srgbClr val="92D050"/>
                </a:solidFill>
                <a:latin typeface="Shonar Bangla" pitchFamily="34" charset="0"/>
                <a:cs typeface="Shonar Bangla" pitchFamily="34" charset="0"/>
              </a:rPr>
              <a:t>বুঝালে</a:t>
            </a:r>
            <a:r>
              <a:rPr lang="en-US" sz="3600" dirty="0" smtClean="0">
                <a:solidFill>
                  <a:srgbClr val="92D050"/>
                </a:solidFill>
                <a:latin typeface="Shonar Bangla" pitchFamily="34" charset="0"/>
                <a:cs typeface="Shonar Bangla" pitchFamily="34" charset="0"/>
              </a:rPr>
              <a:t> verb </a:t>
            </a:r>
            <a:r>
              <a:rPr lang="en-US" sz="3600" dirty="0" err="1" smtClean="0">
                <a:solidFill>
                  <a:srgbClr val="92D050"/>
                </a:solidFill>
                <a:latin typeface="Shonar Bangla" pitchFamily="34" charset="0"/>
                <a:cs typeface="Shonar Bangla" pitchFamily="34" charset="0"/>
              </a:rPr>
              <a:t>এর</a:t>
            </a:r>
            <a:r>
              <a:rPr lang="en-US" sz="3600" dirty="0" smtClean="0">
                <a:solidFill>
                  <a:srgbClr val="92D050"/>
                </a:solidFill>
                <a:latin typeface="Shonar Bangla" pitchFamily="34" charset="0"/>
                <a:cs typeface="Shonar Bangla" pitchFamily="34" charset="0"/>
              </a:rPr>
              <a:t> Past Continuous Tense </a:t>
            </a:r>
            <a:r>
              <a:rPr lang="en-US" sz="3600" dirty="0" err="1" smtClean="0">
                <a:solidFill>
                  <a:srgbClr val="92D050"/>
                </a:solidFill>
                <a:latin typeface="Shonar Bangla" pitchFamily="34" charset="0"/>
                <a:cs typeface="Shonar Bangla" pitchFamily="34" charset="0"/>
              </a:rPr>
              <a:t>হয়</a:t>
            </a:r>
            <a:r>
              <a:rPr lang="en-US" sz="3600" dirty="0" smtClean="0">
                <a:solidFill>
                  <a:srgbClr val="92D050"/>
                </a:solidFill>
                <a:latin typeface="Shonar Bangla" pitchFamily="34" charset="0"/>
                <a:cs typeface="Shonar Bangla" pitchFamily="34" charset="0"/>
              </a:rPr>
              <a:t>  </a:t>
            </a:r>
          </a:p>
          <a:p>
            <a:r>
              <a:rPr lang="en-US" sz="3600" dirty="0" err="1" smtClean="0">
                <a:solidFill>
                  <a:srgbClr val="92D050"/>
                </a:solidFill>
                <a:latin typeface="Shonar Bangla" pitchFamily="34" charset="0"/>
                <a:cs typeface="Shonar Bangla" pitchFamily="34" charset="0"/>
              </a:rPr>
              <a:t>চিনিবার</a:t>
            </a:r>
            <a:r>
              <a:rPr lang="en-US" sz="3600" dirty="0" smtClean="0">
                <a:solidFill>
                  <a:srgbClr val="92D050"/>
                </a:solidFill>
                <a:latin typeface="Shonar Bangla" pitchFamily="34" charset="0"/>
                <a:cs typeface="Shonar Bangla" pitchFamily="34" charset="0"/>
              </a:rPr>
              <a:t> </a:t>
            </a:r>
            <a:r>
              <a:rPr lang="en-US" sz="3600" dirty="0" err="1" smtClean="0">
                <a:solidFill>
                  <a:srgbClr val="92D050"/>
                </a:solidFill>
                <a:latin typeface="Shonar Bangla" pitchFamily="34" charset="0"/>
                <a:cs typeface="Shonar Bangla" pitchFamily="34" charset="0"/>
              </a:rPr>
              <a:t>নিয়ম:বাংলার</a:t>
            </a:r>
            <a:r>
              <a:rPr lang="en-US" sz="3600" dirty="0" smtClean="0">
                <a:solidFill>
                  <a:srgbClr val="92D050"/>
                </a:solidFill>
                <a:latin typeface="Shonar Bangla" pitchFamily="34" charset="0"/>
                <a:cs typeface="Shonar Bangla" pitchFamily="34" charset="0"/>
              </a:rPr>
              <a:t> </a:t>
            </a:r>
            <a:r>
              <a:rPr lang="en-US" sz="3600" dirty="0" err="1" smtClean="0">
                <a:solidFill>
                  <a:srgbClr val="92D050"/>
                </a:solidFill>
                <a:latin typeface="Shonar Bangla" pitchFamily="34" charset="0"/>
                <a:cs typeface="Shonar Bangla" pitchFamily="34" charset="0"/>
              </a:rPr>
              <a:t>ক্রিয়াপদের</a:t>
            </a:r>
            <a:r>
              <a:rPr lang="en-US" sz="3600" dirty="0" smtClean="0">
                <a:solidFill>
                  <a:srgbClr val="92D050"/>
                </a:solidFill>
                <a:latin typeface="Shonar Bangla" pitchFamily="34" charset="0"/>
                <a:cs typeface="Shonar Bangla" pitchFamily="34" charset="0"/>
              </a:rPr>
              <a:t> </a:t>
            </a:r>
            <a:r>
              <a:rPr lang="en-US" sz="3600" dirty="0" err="1" smtClean="0">
                <a:solidFill>
                  <a:srgbClr val="92D050"/>
                </a:solidFill>
                <a:latin typeface="Shonar Bangla" pitchFamily="34" charset="0"/>
                <a:cs typeface="Shonar Bangla" pitchFamily="34" charset="0"/>
              </a:rPr>
              <a:t>শেষে</a:t>
            </a:r>
            <a:r>
              <a:rPr lang="en-US" sz="3600" dirty="0" smtClean="0">
                <a:solidFill>
                  <a:srgbClr val="92D050"/>
                </a:solidFill>
                <a:latin typeface="Shonar Bangla" pitchFamily="34" charset="0"/>
                <a:cs typeface="Shonar Bangla" pitchFamily="34" charset="0"/>
              </a:rPr>
              <a:t> </a:t>
            </a:r>
            <a:r>
              <a:rPr lang="en-US" sz="3600" dirty="0" err="1" smtClean="0">
                <a:solidFill>
                  <a:srgbClr val="92D050"/>
                </a:solidFill>
                <a:latin typeface="Shonar Bangla" pitchFamily="34" charset="0"/>
                <a:cs typeface="Shonar Bangla" pitchFamily="34" charset="0"/>
              </a:rPr>
              <a:t>তেছিলাম,তেছিল,তেছিলে</a:t>
            </a:r>
            <a:r>
              <a:rPr lang="en-US" sz="3600" dirty="0" smtClean="0">
                <a:solidFill>
                  <a:srgbClr val="92D050"/>
                </a:solidFill>
                <a:latin typeface="Shonar Bangla" pitchFamily="34" charset="0"/>
                <a:cs typeface="Shonar Bangla" pitchFamily="34" charset="0"/>
              </a:rPr>
              <a:t> </a:t>
            </a:r>
            <a:r>
              <a:rPr lang="en-US" sz="3600" dirty="0" err="1" smtClean="0">
                <a:solidFill>
                  <a:srgbClr val="92D050"/>
                </a:solidFill>
                <a:latin typeface="Shonar Bangla" pitchFamily="34" charset="0"/>
                <a:cs typeface="Shonar Bangla" pitchFamily="34" charset="0"/>
              </a:rPr>
              <a:t>যুক্ত</a:t>
            </a:r>
            <a:r>
              <a:rPr lang="en-US" sz="3600" dirty="0" smtClean="0">
                <a:solidFill>
                  <a:srgbClr val="92D050"/>
                </a:solidFill>
                <a:latin typeface="Shonar Bangla" pitchFamily="34" charset="0"/>
                <a:cs typeface="Shonar Bangla" pitchFamily="34" charset="0"/>
              </a:rPr>
              <a:t> </a:t>
            </a:r>
            <a:r>
              <a:rPr lang="en-US" sz="3600" dirty="0" err="1" smtClean="0">
                <a:solidFill>
                  <a:srgbClr val="92D050"/>
                </a:solidFill>
                <a:latin typeface="Shonar Bangla" pitchFamily="34" charset="0"/>
                <a:cs typeface="Shonar Bangla" pitchFamily="34" charset="0"/>
              </a:rPr>
              <a:t>থাকে</a:t>
            </a:r>
            <a:r>
              <a:rPr lang="en-US" sz="3600" dirty="0" smtClean="0">
                <a:solidFill>
                  <a:srgbClr val="92D050"/>
                </a:solidFill>
                <a:latin typeface="Shonar Bangla" pitchFamily="34" charset="0"/>
                <a:cs typeface="Shonar Bangla" pitchFamily="34" charset="0"/>
              </a:rPr>
              <a:t>।</a:t>
            </a:r>
          </a:p>
          <a:p>
            <a:r>
              <a:rPr lang="en-US" sz="4000" dirty="0" err="1" smtClean="0">
                <a:solidFill>
                  <a:srgbClr val="92D050"/>
                </a:solidFill>
                <a:latin typeface="Shonar Bangla" pitchFamily="34" charset="0"/>
                <a:cs typeface="Shonar Bangla" pitchFamily="34" charset="0"/>
              </a:rPr>
              <a:t>গঠনঃsub+was</a:t>
            </a:r>
            <a:r>
              <a:rPr lang="en-US" sz="4000" dirty="0" smtClean="0">
                <a:solidFill>
                  <a:srgbClr val="92D050"/>
                </a:solidFill>
                <a:latin typeface="Shonar Bangla" pitchFamily="34" charset="0"/>
                <a:cs typeface="Shonar Bangla" pitchFamily="34" charset="0"/>
              </a:rPr>
              <a:t>/</a:t>
            </a:r>
            <a:r>
              <a:rPr lang="en-US" sz="4000" dirty="0" err="1" smtClean="0">
                <a:solidFill>
                  <a:srgbClr val="92D050"/>
                </a:solidFill>
                <a:latin typeface="Shonar Bangla" pitchFamily="34" charset="0"/>
                <a:cs typeface="Shonar Bangla" pitchFamily="34" charset="0"/>
              </a:rPr>
              <a:t>were+মুল</a:t>
            </a:r>
            <a:r>
              <a:rPr lang="en-US" sz="4000" dirty="0" smtClean="0">
                <a:solidFill>
                  <a:srgbClr val="92D050"/>
                </a:solidFill>
                <a:latin typeface="Shonar Bangla" pitchFamily="34" charset="0"/>
                <a:cs typeface="Shonar Bangla" pitchFamily="34" charset="0"/>
              </a:rPr>
              <a:t> verb </a:t>
            </a:r>
            <a:r>
              <a:rPr lang="en-US" sz="4000" dirty="0" err="1" smtClean="0">
                <a:solidFill>
                  <a:srgbClr val="92D050"/>
                </a:solidFill>
                <a:latin typeface="Shonar Bangla" pitchFamily="34" charset="0"/>
                <a:cs typeface="Shonar Bangla" pitchFamily="34" charset="0"/>
              </a:rPr>
              <a:t>এর</a:t>
            </a:r>
            <a:r>
              <a:rPr lang="en-US" sz="4000" dirty="0" smtClean="0">
                <a:solidFill>
                  <a:srgbClr val="92D050"/>
                </a:solidFill>
                <a:latin typeface="Shonar Bangla" pitchFamily="34" charset="0"/>
                <a:cs typeface="Shonar Bangla" pitchFamily="34" charset="0"/>
              </a:rPr>
              <a:t> </a:t>
            </a:r>
            <a:r>
              <a:rPr lang="en-US" sz="4000" dirty="0" err="1" smtClean="0">
                <a:solidFill>
                  <a:srgbClr val="92D050"/>
                </a:solidFill>
                <a:latin typeface="Shonar Bangla" pitchFamily="34" charset="0"/>
                <a:cs typeface="Shonar Bangla" pitchFamily="34" charset="0"/>
              </a:rPr>
              <a:t>ing</a:t>
            </a:r>
            <a:endParaRPr lang="en-US" sz="4000" dirty="0" smtClean="0">
              <a:solidFill>
                <a:srgbClr val="92D050"/>
              </a:solidFill>
              <a:latin typeface="Shonar Bangla" pitchFamily="34" charset="0"/>
              <a:cs typeface="Shonar Bangla" pitchFamily="34" charset="0"/>
            </a:endParaRPr>
          </a:p>
          <a:p>
            <a:r>
              <a:rPr lang="en-US" sz="4000" dirty="0" smtClean="0">
                <a:solidFill>
                  <a:srgbClr val="92D050"/>
                </a:solidFill>
                <a:latin typeface="Shonar Bangla" pitchFamily="34" charset="0"/>
                <a:cs typeface="Shonar Bangla" pitchFamily="34" charset="0"/>
              </a:rPr>
              <a:t>I was catching the bird  .</a:t>
            </a:r>
          </a:p>
          <a:p>
            <a:r>
              <a:rPr lang="en-US" sz="4000" dirty="0" err="1" smtClean="0">
                <a:solidFill>
                  <a:srgbClr val="92D050"/>
                </a:solidFill>
                <a:latin typeface="Shonar Bangla" pitchFamily="34" charset="0"/>
                <a:cs typeface="Shonar Bangla" pitchFamily="34" charset="0"/>
              </a:rPr>
              <a:t>আমি</a:t>
            </a:r>
            <a:r>
              <a:rPr lang="en-US" sz="4000" dirty="0" smtClean="0">
                <a:solidFill>
                  <a:srgbClr val="92D050"/>
                </a:solidFill>
                <a:latin typeface="Shonar Bangla" pitchFamily="34" charset="0"/>
                <a:cs typeface="Shonar Bangla" pitchFamily="34" charset="0"/>
              </a:rPr>
              <a:t> </a:t>
            </a:r>
            <a:r>
              <a:rPr lang="en-US" sz="4000" dirty="0" err="1" smtClean="0">
                <a:solidFill>
                  <a:srgbClr val="92D050"/>
                </a:solidFill>
                <a:latin typeface="Shonar Bangla" pitchFamily="34" charset="0"/>
                <a:cs typeface="Shonar Bangla" pitchFamily="34" charset="0"/>
              </a:rPr>
              <a:t>পাখিটি</a:t>
            </a:r>
            <a:r>
              <a:rPr lang="en-US" sz="4000" dirty="0" smtClean="0">
                <a:solidFill>
                  <a:srgbClr val="92D050"/>
                </a:solidFill>
                <a:latin typeface="Shonar Bangla" pitchFamily="34" charset="0"/>
                <a:cs typeface="Shonar Bangla" pitchFamily="34" charset="0"/>
              </a:rPr>
              <a:t> </a:t>
            </a:r>
            <a:r>
              <a:rPr lang="en-US" sz="4000" dirty="0" err="1" smtClean="0">
                <a:solidFill>
                  <a:srgbClr val="92D050"/>
                </a:solidFill>
                <a:latin typeface="Shonar Bangla" pitchFamily="34" charset="0"/>
                <a:cs typeface="Shonar Bangla" pitchFamily="34" charset="0"/>
              </a:rPr>
              <a:t>ধরিতে</a:t>
            </a:r>
            <a:r>
              <a:rPr lang="en-US" sz="4000" dirty="0" smtClean="0">
                <a:solidFill>
                  <a:srgbClr val="92D050"/>
                </a:solidFill>
                <a:latin typeface="Shonar Bangla" pitchFamily="34" charset="0"/>
                <a:cs typeface="Shonar Bangla" pitchFamily="34" charset="0"/>
              </a:rPr>
              <a:t> </a:t>
            </a:r>
            <a:r>
              <a:rPr lang="en-US" sz="4000" dirty="0" err="1" smtClean="0">
                <a:solidFill>
                  <a:srgbClr val="92D050"/>
                </a:solidFill>
                <a:latin typeface="Shonar Bangla" pitchFamily="34" charset="0"/>
                <a:cs typeface="Shonar Bangla" pitchFamily="34" charset="0"/>
              </a:rPr>
              <a:t>ছিলাম</a:t>
            </a:r>
            <a:r>
              <a:rPr lang="en-US" sz="4000" dirty="0" smtClean="0">
                <a:solidFill>
                  <a:srgbClr val="92D050"/>
                </a:solidFill>
                <a:latin typeface="Shonar Bangla" pitchFamily="34" charset="0"/>
                <a:cs typeface="Shonar Bangla" pitchFamily="34" charset="0"/>
              </a:rPr>
              <a:t>   </a:t>
            </a:r>
            <a:endParaRPr lang="en-US" sz="4000" dirty="0">
              <a:solidFill>
                <a:srgbClr val="92D050"/>
              </a:solidFill>
              <a:latin typeface="Shonar Bangla" pitchFamily="34" charset="0"/>
              <a:cs typeface="Shonar Bangla"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88024" y="3573016"/>
            <a:ext cx="4355976" cy="3456384"/>
          </a:xfrm>
          <a:prstGeom prst="rect">
            <a:avLst/>
          </a:prstGeom>
          <a:ln w="76200">
            <a:solidFill>
              <a:schemeClr val="tx1"/>
            </a:solidFill>
          </a:ln>
        </p:spPr>
      </p:pic>
    </p:spTree>
    <p:extLst>
      <p:ext uri="{BB962C8B-B14F-4D97-AF65-F5344CB8AC3E}">
        <p14:creationId xmlns:p14="http://schemas.microsoft.com/office/powerpoint/2010/main" val="1848000729"/>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gtEl>
                                        <p:attrNameLst>
                                          <p:attrName>style.visibility</p:attrName>
                                        </p:attrNameLst>
                                      </p:cBhvr>
                                      <p:to>
                                        <p:strVal val="visible"/>
                                      </p:to>
                                    </p:set>
                                    <p:anim calcmode="lin" valueType="num">
                                      <p:cBhvr additive="base">
                                        <p:cTn id="25" dur="500" fill="hold"/>
                                        <p:tgtEl>
                                          <p:spTgt spid="4"/>
                                        </p:tgtEl>
                                        <p:attrNameLst>
                                          <p:attrName>ppt_x</p:attrName>
                                        </p:attrNameLst>
                                      </p:cBhvr>
                                      <p:tavLst>
                                        <p:tav tm="0">
                                          <p:val>
                                            <p:strVal val="#ppt_x"/>
                                          </p:val>
                                        </p:tav>
                                        <p:tav tm="100000">
                                          <p:val>
                                            <p:strVal val="#ppt_x"/>
                                          </p:val>
                                        </p:tav>
                                      </p:tavLst>
                                    </p:anim>
                                    <p:anim calcmode="lin" valueType="num">
                                      <p:cBhvr additive="base">
                                        <p:cTn id="26"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6" presetClass="entr" presetSubtype="0" fill="hold" nodeType="clickEffect">
                                  <p:stCondLst>
                                    <p:cond delay="0"/>
                                  </p:stCondLst>
                                  <p:childTnLst>
                                    <p:set>
                                      <p:cBhvr>
                                        <p:cTn id="30" dur="1" fill="hold">
                                          <p:stCondLst>
                                            <p:cond delay="0"/>
                                          </p:stCondLst>
                                        </p:cTn>
                                        <p:tgtEl>
                                          <p:spTgt spid="4"/>
                                        </p:tgtEl>
                                        <p:attrNameLst>
                                          <p:attrName>style.visibility</p:attrName>
                                        </p:attrNameLst>
                                      </p:cBhvr>
                                      <p:to>
                                        <p:strVal val="visible"/>
                                      </p:to>
                                    </p:set>
                                    <p:animEffect transition="in" filter="wipe(down)">
                                      <p:cBhvr>
                                        <p:cTn id="31" dur="580">
                                          <p:stCondLst>
                                            <p:cond delay="0"/>
                                          </p:stCondLst>
                                        </p:cTn>
                                        <p:tgtEl>
                                          <p:spTgt spid="4"/>
                                        </p:tgtEl>
                                      </p:cBhvr>
                                    </p:animEffect>
                                    <p:anim calcmode="lin" valueType="num">
                                      <p:cBhvr>
                                        <p:cTn id="32"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33"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34"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35"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36"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37" dur="26">
                                          <p:stCondLst>
                                            <p:cond delay="650"/>
                                          </p:stCondLst>
                                        </p:cTn>
                                        <p:tgtEl>
                                          <p:spTgt spid="4"/>
                                        </p:tgtEl>
                                      </p:cBhvr>
                                      <p:to x="100000" y="60000"/>
                                    </p:animScale>
                                    <p:animScale>
                                      <p:cBhvr>
                                        <p:cTn id="38" dur="166" decel="50000">
                                          <p:stCondLst>
                                            <p:cond delay="676"/>
                                          </p:stCondLst>
                                        </p:cTn>
                                        <p:tgtEl>
                                          <p:spTgt spid="4"/>
                                        </p:tgtEl>
                                      </p:cBhvr>
                                      <p:to x="100000" y="100000"/>
                                    </p:animScale>
                                    <p:animScale>
                                      <p:cBhvr>
                                        <p:cTn id="39" dur="26">
                                          <p:stCondLst>
                                            <p:cond delay="1312"/>
                                          </p:stCondLst>
                                        </p:cTn>
                                        <p:tgtEl>
                                          <p:spTgt spid="4"/>
                                        </p:tgtEl>
                                      </p:cBhvr>
                                      <p:to x="100000" y="80000"/>
                                    </p:animScale>
                                    <p:animScale>
                                      <p:cBhvr>
                                        <p:cTn id="40" dur="166" decel="50000">
                                          <p:stCondLst>
                                            <p:cond delay="1338"/>
                                          </p:stCondLst>
                                        </p:cTn>
                                        <p:tgtEl>
                                          <p:spTgt spid="4"/>
                                        </p:tgtEl>
                                      </p:cBhvr>
                                      <p:to x="100000" y="100000"/>
                                    </p:animScale>
                                    <p:animScale>
                                      <p:cBhvr>
                                        <p:cTn id="41" dur="26">
                                          <p:stCondLst>
                                            <p:cond delay="1642"/>
                                          </p:stCondLst>
                                        </p:cTn>
                                        <p:tgtEl>
                                          <p:spTgt spid="4"/>
                                        </p:tgtEl>
                                      </p:cBhvr>
                                      <p:to x="100000" y="90000"/>
                                    </p:animScale>
                                    <p:animScale>
                                      <p:cBhvr>
                                        <p:cTn id="42" dur="166" decel="50000">
                                          <p:stCondLst>
                                            <p:cond delay="1668"/>
                                          </p:stCondLst>
                                        </p:cTn>
                                        <p:tgtEl>
                                          <p:spTgt spid="4"/>
                                        </p:tgtEl>
                                      </p:cBhvr>
                                      <p:to x="100000" y="100000"/>
                                    </p:animScale>
                                    <p:animScale>
                                      <p:cBhvr>
                                        <p:cTn id="43" dur="26">
                                          <p:stCondLst>
                                            <p:cond delay="1808"/>
                                          </p:stCondLst>
                                        </p:cTn>
                                        <p:tgtEl>
                                          <p:spTgt spid="4"/>
                                        </p:tgtEl>
                                      </p:cBhvr>
                                      <p:to x="100000" y="95000"/>
                                    </p:animScale>
                                    <p:animScale>
                                      <p:cBhvr>
                                        <p:cTn id="44" dur="166" decel="50000">
                                          <p:stCondLst>
                                            <p:cond delay="1834"/>
                                          </p:stCondLst>
                                        </p:cTn>
                                        <p:tgtEl>
                                          <p:spTgt spid="4"/>
                                        </p:tgtEl>
                                      </p:cBhvr>
                                      <p:to x="100000" y="100000"/>
                                    </p:animScale>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3" end="3"/>
                                            </p:txEl>
                                          </p:spTgt>
                                        </p:tgtEl>
                                        <p:attrNameLst>
                                          <p:attrName>style.visibility</p:attrName>
                                        </p:attrNameLst>
                                      </p:cBhvr>
                                      <p:to>
                                        <p:strVal val="visible"/>
                                      </p:to>
                                    </p:set>
                                    <p:anim calcmode="lin" valueType="num">
                                      <p:cBhvr additive="base">
                                        <p:cTn id="4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3">
                                            <p:txEl>
                                              <p:pRg st="4" end="4"/>
                                            </p:txEl>
                                          </p:spTgt>
                                        </p:tgtEl>
                                        <p:attrNameLst>
                                          <p:attrName>style.visibility</p:attrName>
                                        </p:attrNameLst>
                                      </p:cBhvr>
                                      <p:to>
                                        <p:strVal val="visible"/>
                                      </p:to>
                                    </p:set>
                                    <p:anim calcmode="lin" valueType="num">
                                      <p:cBhvr additive="base">
                                        <p:cTn id="5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a:solidFill>
            <a:schemeClr val="accent3">
              <a:lumMod val="50000"/>
            </a:schemeClr>
          </a:solidFill>
        </p:spPr>
        <p:txBody>
          <a:bodyPr/>
          <a:lstStyle/>
          <a:p>
            <a:r>
              <a:rPr lang="en-US" sz="4000" b="1" dirty="0" smtClean="0">
                <a:solidFill>
                  <a:schemeClr val="bg2"/>
                </a:solidFill>
                <a:latin typeface="Shonar Bangla" pitchFamily="34" charset="0"/>
                <a:cs typeface="Shonar Bangla" pitchFamily="34" charset="0"/>
              </a:rPr>
              <a:t>Past perfect tense </a:t>
            </a:r>
            <a:r>
              <a:rPr lang="en-US" dirty="0" smtClean="0">
                <a:solidFill>
                  <a:schemeClr val="bg2"/>
                </a:solidFill>
              </a:rPr>
              <a:t>:</a:t>
            </a:r>
            <a:r>
              <a:rPr lang="en-US" dirty="0" smtClean="0"/>
              <a:t> </a:t>
            </a:r>
            <a:r>
              <a:rPr lang="en-US" sz="3600" dirty="0" err="1" smtClean="0">
                <a:solidFill>
                  <a:srgbClr val="FFFF00"/>
                </a:solidFill>
                <a:latin typeface="Shonar Bangla" pitchFamily="34" charset="0"/>
                <a:cs typeface="Shonar Bangla" pitchFamily="34" charset="0"/>
              </a:rPr>
              <a:t>অতীত</a:t>
            </a:r>
            <a:r>
              <a:rPr lang="en-US" sz="3600" dirty="0" smtClean="0">
                <a:solidFill>
                  <a:srgbClr val="FFFF00"/>
                </a:solidFill>
                <a:latin typeface="Shonar Bangla" pitchFamily="34" charset="0"/>
                <a:cs typeface="Shonar Bangla" pitchFamily="34" charset="0"/>
              </a:rPr>
              <a:t> </a:t>
            </a:r>
            <a:r>
              <a:rPr lang="en-US" sz="3600" dirty="0" err="1" smtClean="0">
                <a:solidFill>
                  <a:srgbClr val="FFFF00"/>
                </a:solidFill>
                <a:latin typeface="Shonar Bangla" pitchFamily="34" charset="0"/>
                <a:cs typeface="Shonar Bangla" pitchFamily="34" charset="0"/>
              </a:rPr>
              <a:t>কালে</a:t>
            </a:r>
            <a:r>
              <a:rPr lang="en-US" sz="3600" dirty="0" smtClean="0">
                <a:solidFill>
                  <a:srgbClr val="FFFF00"/>
                </a:solidFill>
                <a:latin typeface="Shonar Bangla" pitchFamily="34" charset="0"/>
                <a:cs typeface="Shonar Bangla" pitchFamily="34" charset="0"/>
              </a:rPr>
              <a:t> </a:t>
            </a:r>
            <a:r>
              <a:rPr lang="en-US" sz="3600" dirty="0" err="1" smtClean="0">
                <a:solidFill>
                  <a:srgbClr val="FFFF00"/>
                </a:solidFill>
                <a:latin typeface="Shonar Bangla" pitchFamily="34" charset="0"/>
                <a:cs typeface="Shonar Bangla" pitchFamily="34" charset="0"/>
              </a:rPr>
              <a:t>সংঘটিত</a:t>
            </a:r>
            <a:r>
              <a:rPr lang="en-US" sz="3600" dirty="0" smtClean="0">
                <a:solidFill>
                  <a:srgbClr val="FFFF00"/>
                </a:solidFill>
                <a:latin typeface="Shonar Bangla" pitchFamily="34" charset="0"/>
                <a:cs typeface="Shonar Bangla" pitchFamily="34" charset="0"/>
              </a:rPr>
              <a:t> </a:t>
            </a:r>
            <a:r>
              <a:rPr lang="en-US" sz="3600" dirty="0" err="1" smtClean="0">
                <a:solidFill>
                  <a:srgbClr val="FFFF00"/>
                </a:solidFill>
                <a:latin typeface="Shonar Bangla" pitchFamily="34" charset="0"/>
                <a:cs typeface="Shonar Bangla" pitchFamily="34" charset="0"/>
              </a:rPr>
              <a:t>দুটি</a:t>
            </a:r>
            <a:r>
              <a:rPr lang="en-US" sz="3600" dirty="0" smtClean="0">
                <a:solidFill>
                  <a:srgbClr val="FFFF00"/>
                </a:solidFill>
                <a:latin typeface="Shonar Bangla" pitchFamily="34" charset="0"/>
                <a:cs typeface="Shonar Bangla" pitchFamily="34" charset="0"/>
              </a:rPr>
              <a:t> </a:t>
            </a:r>
            <a:r>
              <a:rPr lang="en-US" sz="3600" dirty="0" err="1" smtClean="0">
                <a:solidFill>
                  <a:srgbClr val="FFFF00"/>
                </a:solidFill>
                <a:latin typeface="Shonar Bangla" pitchFamily="34" charset="0"/>
                <a:cs typeface="Shonar Bangla" pitchFamily="34" charset="0"/>
              </a:rPr>
              <a:t>কাজের</a:t>
            </a:r>
            <a:r>
              <a:rPr lang="en-US" sz="3600" dirty="0" smtClean="0">
                <a:solidFill>
                  <a:srgbClr val="FFFF00"/>
                </a:solidFill>
                <a:latin typeface="Shonar Bangla" pitchFamily="34" charset="0"/>
                <a:cs typeface="Shonar Bangla" pitchFamily="34" charset="0"/>
              </a:rPr>
              <a:t> </a:t>
            </a:r>
            <a:r>
              <a:rPr lang="en-US" sz="3600" dirty="0" err="1" smtClean="0">
                <a:solidFill>
                  <a:srgbClr val="FFFF00"/>
                </a:solidFill>
                <a:latin typeface="Shonar Bangla" pitchFamily="34" charset="0"/>
                <a:cs typeface="Shonar Bangla" pitchFamily="34" charset="0"/>
              </a:rPr>
              <a:t>মধ্যে</a:t>
            </a:r>
            <a:r>
              <a:rPr lang="en-US" sz="3600" dirty="0" smtClean="0">
                <a:solidFill>
                  <a:srgbClr val="FFFF00"/>
                </a:solidFill>
                <a:latin typeface="Shonar Bangla" pitchFamily="34" charset="0"/>
                <a:cs typeface="Shonar Bangla" pitchFamily="34" charset="0"/>
              </a:rPr>
              <a:t> </a:t>
            </a:r>
            <a:r>
              <a:rPr lang="en-US" sz="3600" dirty="0" err="1" smtClean="0">
                <a:solidFill>
                  <a:srgbClr val="FFFF00"/>
                </a:solidFill>
                <a:latin typeface="Shonar Bangla" pitchFamily="34" charset="0"/>
                <a:cs typeface="Shonar Bangla" pitchFamily="34" charset="0"/>
              </a:rPr>
              <a:t>অপেক্ষাকৃত</a:t>
            </a:r>
            <a:r>
              <a:rPr lang="en-US" sz="3600" dirty="0" smtClean="0">
                <a:solidFill>
                  <a:srgbClr val="FFFF00"/>
                </a:solidFill>
                <a:latin typeface="Shonar Bangla" pitchFamily="34" charset="0"/>
                <a:cs typeface="Shonar Bangla" pitchFamily="34" charset="0"/>
              </a:rPr>
              <a:t>  </a:t>
            </a:r>
            <a:r>
              <a:rPr lang="en-US" sz="3600" dirty="0" err="1" smtClean="0">
                <a:solidFill>
                  <a:srgbClr val="FFFF00"/>
                </a:solidFill>
                <a:latin typeface="Shonar Bangla" pitchFamily="34" charset="0"/>
                <a:cs typeface="Shonar Bangla" pitchFamily="34" charset="0"/>
              </a:rPr>
              <a:t>যে</a:t>
            </a:r>
            <a:r>
              <a:rPr lang="en-US" sz="3600" dirty="0" smtClean="0">
                <a:solidFill>
                  <a:srgbClr val="FFFF00"/>
                </a:solidFill>
                <a:latin typeface="Shonar Bangla" pitchFamily="34" charset="0"/>
                <a:cs typeface="Shonar Bangla" pitchFamily="34" charset="0"/>
              </a:rPr>
              <a:t> </a:t>
            </a:r>
            <a:r>
              <a:rPr lang="en-US" sz="3600" dirty="0" err="1" smtClean="0">
                <a:solidFill>
                  <a:srgbClr val="FFFF00"/>
                </a:solidFill>
                <a:latin typeface="Shonar Bangla" pitchFamily="34" charset="0"/>
                <a:cs typeface="Shonar Bangla" pitchFamily="34" charset="0"/>
              </a:rPr>
              <a:t>কাজটি</a:t>
            </a:r>
            <a:r>
              <a:rPr lang="en-US" sz="3600" dirty="0" smtClean="0">
                <a:solidFill>
                  <a:srgbClr val="FFFF00"/>
                </a:solidFill>
                <a:latin typeface="Shonar Bangla" pitchFamily="34" charset="0"/>
                <a:cs typeface="Shonar Bangla" pitchFamily="34" charset="0"/>
              </a:rPr>
              <a:t> </a:t>
            </a:r>
            <a:r>
              <a:rPr lang="en-US" sz="3600" dirty="0" err="1" smtClean="0">
                <a:solidFill>
                  <a:srgbClr val="FFFF00"/>
                </a:solidFill>
                <a:latin typeface="Shonar Bangla" pitchFamily="34" charset="0"/>
                <a:cs typeface="Shonar Bangla" pitchFamily="34" charset="0"/>
              </a:rPr>
              <a:t>আগে</a:t>
            </a:r>
            <a:r>
              <a:rPr lang="en-US" sz="3600" dirty="0" smtClean="0">
                <a:solidFill>
                  <a:srgbClr val="FFFF00"/>
                </a:solidFill>
                <a:latin typeface="Shonar Bangla" pitchFamily="34" charset="0"/>
                <a:cs typeface="Shonar Bangla" pitchFamily="34" charset="0"/>
              </a:rPr>
              <a:t> </a:t>
            </a:r>
            <a:r>
              <a:rPr lang="en-US" sz="3600" dirty="0" err="1" smtClean="0">
                <a:solidFill>
                  <a:srgbClr val="FFFF00"/>
                </a:solidFill>
                <a:latin typeface="Shonar Bangla" pitchFamily="34" charset="0"/>
                <a:cs typeface="Shonar Bangla" pitchFamily="34" charset="0"/>
              </a:rPr>
              <a:t>হবে</a:t>
            </a:r>
            <a:r>
              <a:rPr lang="en-US" sz="3600" dirty="0" smtClean="0">
                <a:solidFill>
                  <a:srgbClr val="FFFF00"/>
                </a:solidFill>
                <a:latin typeface="Shonar Bangla" pitchFamily="34" charset="0"/>
                <a:cs typeface="Shonar Bangla" pitchFamily="34" charset="0"/>
              </a:rPr>
              <a:t> </a:t>
            </a:r>
            <a:r>
              <a:rPr lang="en-US" sz="3600" dirty="0" err="1" smtClean="0">
                <a:solidFill>
                  <a:srgbClr val="FFFF00"/>
                </a:solidFill>
                <a:latin typeface="Shonar Bangla" pitchFamily="34" charset="0"/>
                <a:cs typeface="Shonar Bangla" pitchFamily="34" charset="0"/>
              </a:rPr>
              <a:t>সেটি</a:t>
            </a:r>
            <a:r>
              <a:rPr lang="en-US" sz="3600" dirty="0" smtClean="0">
                <a:solidFill>
                  <a:srgbClr val="FFFF00"/>
                </a:solidFill>
                <a:latin typeface="Shonar Bangla" pitchFamily="34" charset="0"/>
                <a:cs typeface="Shonar Bangla" pitchFamily="34" charset="0"/>
              </a:rPr>
              <a:t> </a:t>
            </a:r>
            <a:r>
              <a:rPr lang="en-US" sz="3600" dirty="0" err="1" smtClean="0">
                <a:solidFill>
                  <a:srgbClr val="FFFF00"/>
                </a:solidFill>
                <a:latin typeface="Shonar Bangla" pitchFamily="34" charset="0"/>
                <a:cs typeface="Shonar Bangla" pitchFamily="34" charset="0"/>
              </a:rPr>
              <a:t>হবে</a:t>
            </a:r>
            <a:r>
              <a:rPr lang="en-US" sz="3600" dirty="0" smtClean="0">
                <a:solidFill>
                  <a:srgbClr val="FFFF00"/>
                </a:solidFill>
                <a:latin typeface="Shonar Bangla" pitchFamily="34" charset="0"/>
                <a:cs typeface="Shonar Bangla" pitchFamily="34" charset="0"/>
              </a:rPr>
              <a:t> past perfect tense </a:t>
            </a:r>
            <a:r>
              <a:rPr lang="en-US" sz="3600" dirty="0" err="1" smtClean="0">
                <a:solidFill>
                  <a:srgbClr val="FFFF00"/>
                </a:solidFill>
                <a:latin typeface="Shonar Bangla" pitchFamily="34" charset="0"/>
                <a:cs typeface="Shonar Bangla" pitchFamily="34" charset="0"/>
              </a:rPr>
              <a:t>এবং</a:t>
            </a:r>
            <a:r>
              <a:rPr lang="en-US" sz="3600" dirty="0" smtClean="0">
                <a:solidFill>
                  <a:srgbClr val="FFFF00"/>
                </a:solidFill>
                <a:latin typeface="Shonar Bangla" pitchFamily="34" charset="0"/>
                <a:cs typeface="Shonar Bangla" pitchFamily="34" charset="0"/>
              </a:rPr>
              <a:t> </a:t>
            </a:r>
            <a:r>
              <a:rPr lang="en-US" sz="3600" dirty="0" err="1" smtClean="0">
                <a:solidFill>
                  <a:srgbClr val="FFFF00"/>
                </a:solidFill>
                <a:latin typeface="Shonar Bangla" pitchFamily="34" charset="0"/>
                <a:cs typeface="Shonar Bangla" pitchFamily="34" charset="0"/>
              </a:rPr>
              <a:t>পরের</a:t>
            </a:r>
            <a:r>
              <a:rPr lang="en-US" sz="3600" dirty="0" smtClean="0">
                <a:solidFill>
                  <a:srgbClr val="FFFF00"/>
                </a:solidFill>
                <a:latin typeface="Shonar Bangla" pitchFamily="34" charset="0"/>
                <a:cs typeface="Shonar Bangla" pitchFamily="34" charset="0"/>
              </a:rPr>
              <a:t> </a:t>
            </a:r>
            <a:r>
              <a:rPr lang="en-US" sz="3600" dirty="0" err="1" smtClean="0">
                <a:solidFill>
                  <a:srgbClr val="FFFF00"/>
                </a:solidFill>
                <a:latin typeface="Shonar Bangla" pitchFamily="34" charset="0"/>
                <a:cs typeface="Shonar Bangla" pitchFamily="34" charset="0"/>
              </a:rPr>
              <a:t>কাজটিpast</a:t>
            </a:r>
            <a:r>
              <a:rPr lang="en-US" sz="3600" dirty="0" smtClean="0">
                <a:solidFill>
                  <a:srgbClr val="FFFF00"/>
                </a:solidFill>
                <a:latin typeface="Shonar Bangla" pitchFamily="34" charset="0"/>
                <a:cs typeface="Shonar Bangla" pitchFamily="34" charset="0"/>
              </a:rPr>
              <a:t> </a:t>
            </a:r>
            <a:r>
              <a:rPr lang="en-US" sz="3600" dirty="0" err="1" smtClean="0">
                <a:solidFill>
                  <a:srgbClr val="FFFF00"/>
                </a:solidFill>
                <a:latin typeface="Shonar Bangla" pitchFamily="34" charset="0"/>
                <a:cs typeface="Shonar Bangla" pitchFamily="34" charset="0"/>
              </a:rPr>
              <a:t>indifinite</a:t>
            </a:r>
            <a:r>
              <a:rPr lang="en-US" sz="3600" dirty="0" smtClean="0">
                <a:solidFill>
                  <a:srgbClr val="FFFF00"/>
                </a:solidFill>
                <a:latin typeface="Shonar Bangla" pitchFamily="34" charset="0"/>
                <a:cs typeface="Shonar Bangla" pitchFamily="34" charset="0"/>
              </a:rPr>
              <a:t>. before </a:t>
            </a:r>
            <a:r>
              <a:rPr lang="en-US" sz="3600" dirty="0" err="1" smtClean="0">
                <a:solidFill>
                  <a:srgbClr val="FFFF00"/>
                </a:solidFill>
                <a:latin typeface="Shonar Bangla" pitchFamily="34" charset="0"/>
                <a:cs typeface="Shonar Bangla" pitchFamily="34" charset="0"/>
              </a:rPr>
              <a:t>এর</a:t>
            </a:r>
            <a:r>
              <a:rPr lang="en-US" sz="3600" dirty="0" smtClean="0">
                <a:solidFill>
                  <a:srgbClr val="FFFF00"/>
                </a:solidFill>
                <a:latin typeface="Shonar Bangla" pitchFamily="34" charset="0"/>
                <a:cs typeface="Shonar Bangla" pitchFamily="34" charset="0"/>
              </a:rPr>
              <a:t> </a:t>
            </a:r>
            <a:r>
              <a:rPr lang="en-US" sz="3600" dirty="0" err="1" smtClean="0">
                <a:solidFill>
                  <a:srgbClr val="FFFF00"/>
                </a:solidFill>
                <a:latin typeface="Shonar Bangla" pitchFamily="34" charset="0"/>
                <a:cs typeface="Shonar Bangla" pitchFamily="34" charset="0"/>
              </a:rPr>
              <a:t>আগে</a:t>
            </a:r>
            <a:r>
              <a:rPr lang="en-US" sz="3600" dirty="0" smtClean="0">
                <a:solidFill>
                  <a:srgbClr val="FFFF00"/>
                </a:solidFill>
                <a:latin typeface="Shonar Bangla" pitchFamily="34" charset="0"/>
                <a:cs typeface="Shonar Bangla" pitchFamily="34" charset="0"/>
              </a:rPr>
              <a:t> past perfect </a:t>
            </a:r>
            <a:r>
              <a:rPr lang="en-US" sz="3600" dirty="0" err="1" smtClean="0">
                <a:solidFill>
                  <a:srgbClr val="FFFF00"/>
                </a:solidFill>
                <a:latin typeface="Shonar Bangla" pitchFamily="34" charset="0"/>
                <a:cs typeface="Shonar Bangla" pitchFamily="34" charset="0"/>
              </a:rPr>
              <a:t>এবং</a:t>
            </a:r>
            <a:r>
              <a:rPr lang="en-US" sz="3600" dirty="0" smtClean="0">
                <a:solidFill>
                  <a:srgbClr val="FFFF00"/>
                </a:solidFill>
                <a:latin typeface="Shonar Bangla" pitchFamily="34" charset="0"/>
                <a:cs typeface="Shonar Bangla" pitchFamily="34" charset="0"/>
              </a:rPr>
              <a:t> after </a:t>
            </a:r>
            <a:r>
              <a:rPr lang="en-US" sz="3600" dirty="0" err="1" smtClean="0">
                <a:solidFill>
                  <a:srgbClr val="FFFF00"/>
                </a:solidFill>
                <a:latin typeface="Shonar Bangla" pitchFamily="34" charset="0"/>
                <a:cs typeface="Shonar Bangla" pitchFamily="34" charset="0"/>
              </a:rPr>
              <a:t>এর</a:t>
            </a:r>
            <a:r>
              <a:rPr lang="en-US" sz="3600" dirty="0" smtClean="0">
                <a:solidFill>
                  <a:srgbClr val="FFFF00"/>
                </a:solidFill>
                <a:latin typeface="Shonar Bangla" pitchFamily="34" charset="0"/>
                <a:cs typeface="Shonar Bangla" pitchFamily="34" charset="0"/>
              </a:rPr>
              <a:t> </a:t>
            </a:r>
            <a:r>
              <a:rPr lang="en-US" sz="3600" dirty="0" err="1" smtClean="0">
                <a:solidFill>
                  <a:srgbClr val="FFFF00"/>
                </a:solidFill>
                <a:latin typeface="Shonar Bangla" pitchFamily="34" charset="0"/>
                <a:cs typeface="Shonar Bangla" pitchFamily="34" charset="0"/>
              </a:rPr>
              <a:t>পরে</a:t>
            </a:r>
            <a:r>
              <a:rPr lang="en-US" sz="3600" dirty="0" smtClean="0">
                <a:solidFill>
                  <a:srgbClr val="FFFF00"/>
                </a:solidFill>
                <a:latin typeface="Shonar Bangla" pitchFamily="34" charset="0"/>
                <a:cs typeface="Shonar Bangla" pitchFamily="34" charset="0"/>
              </a:rPr>
              <a:t>   past perfect</a:t>
            </a:r>
          </a:p>
          <a:p>
            <a:r>
              <a:rPr lang="en-US" sz="3600" dirty="0" err="1" smtClean="0">
                <a:solidFill>
                  <a:schemeClr val="bg2"/>
                </a:solidFill>
                <a:latin typeface="Shonar Bangla" pitchFamily="34" charset="0"/>
                <a:cs typeface="Shonar Bangla" pitchFamily="34" charset="0"/>
              </a:rPr>
              <a:t>গঠনঃ</a:t>
            </a:r>
            <a:r>
              <a:rPr lang="en-US" sz="3600" dirty="0" smtClean="0">
                <a:solidFill>
                  <a:schemeClr val="bg2"/>
                </a:solidFill>
                <a:latin typeface="Shonar Bangla" pitchFamily="34" charset="0"/>
                <a:cs typeface="Shonar Bangla" pitchFamily="34" charset="0"/>
              </a:rPr>
              <a:t> </a:t>
            </a:r>
            <a:r>
              <a:rPr lang="en-US" sz="3600" dirty="0" err="1" smtClean="0">
                <a:solidFill>
                  <a:schemeClr val="bg2"/>
                </a:solidFill>
                <a:latin typeface="Shonar Bangla" pitchFamily="34" charset="0"/>
                <a:cs typeface="Shonar Bangla" pitchFamily="34" charset="0"/>
              </a:rPr>
              <a:t>sub+had</a:t>
            </a:r>
            <a:r>
              <a:rPr lang="en-US" sz="3600" dirty="0" smtClean="0">
                <a:solidFill>
                  <a:schemeClr val="bg2"/>
                </a:solidFill>
                <a:latin typeface="Shonar Bangla" pitchFamily="34" charset="0"/>
                <a:cs typeface="Shonar Bangla" pitchFamily="34" charset="0"/>
              </a:rPr>
              <a:t>+  </a:t>
            </a:r>
            <a:r>
              <a:rPr lang="en-US" sz="3600" dirty="0" err="1" smtClean="0">
                <a:solidFill>
                  <a:schemeClr val="bg2"/>
                </a:solidFill>
                <a:latin typeface="Shonar Bangla" pitchFamily="34" charset="0"/>
                <a:cs typeface="Shonar Bangla" pitchFamily="34" charset="0"/>
              </a:rPr>
              <a:t>মুল</a:t>
            </a:r>
            <a:r>
              <a:rPr lang="en-US" sz="3600" dirty="0" smtClean="0">
                <a:solidFill>
                  <a:schemeClr val="bg2"/>
                </a:solidFill>
                <a:latin typeface="Shonar Bangla" pitchFamily="34" charset="0"/>
                <a:cs typeface="Shonar Bangla" pitchFamily="34" charset="0"/>
              </a:rPr>
              <a:t>     verb </a:t>
            </a:r>
            <a:r>
              <a:rPr lang="en-US" sz="3600" dirty="0" err="1" smtClean="0">
                <a:solidFill>
                  <a:schemeClr val="bg2"/>
                </a:solidFill>
                <a:latin typeface="Shonar Bangla" pitchFamily="34" charset="0"/>
                <a:cs typeface="Shonar Bangla" pitchFamily="34" charset="0"/>
              </a:rPr>
              <a:t>এর</a:t>
            </a:r>
            <a:r>
              <a:rPr lang="en-US" sz="3600" dirty="0" smtClean="0">
                <a:solidFill>
                  <a:schemeClr val="bg2"/>
                </a:solidFill>
                <a:latin typeface="Shonar Bangla" pitchFamily="34" charset="0"/>
                <a:cs typeface="Shonar Bangla" pitchFamily="34" charset="0"/>
              </a:rPr>
              <a:t>   past </a:t>
            </a:r>
            <a:r>
              <a:rPr lang="en-US" sz="3600" dirty="0" err="1" smtClean="0">
                <a:solidFill>
                  <a:schemeClr val="bg2"/>
                </a:solidFill>
                <a:latin typeface="Shonar Bangla" pitchFamily="34" charset="0"/>
                <a:cs typeface="Shonar Bangla" pitchFamily="34" charset="0"/>
              </a:rPr>
              <a:t>participle+object</a:t>
            </a:r>
            <a:endParaRPr lang="en-US" sz="3600" dirty="0" smtClean="0">
              <a:solidFill>
                <a:schemeClr val="bg2"/>
              </a:solidFill>
              <a:latin typeface="Shonar Bangla" pitchFamily="34" charset="0"/>
              <a:cs typeface="Shonar Bangla" pitchFamily="34" charset="0"/>
            </a:endParaRPr>
          </a:p>
          <a:p>
            <a:r>
              <a:rPr lang="en-US" dirty="0" smtClean="0">
                <a:solidFill>
                  <a:srgbClr val="FFFF00"/>
                </a:solidFill>
                <a:latin typeface="Shonar Bangla" pitchFamily="34" charset="0"/>
                <a:cs typeface="Shonar Bangla" pitchFamily="34" charset="0"/>
              </a:rPr>
              <a:t>I had come before he came</a:t>
            </a:r>
          </a:p>
          <a:p>
            <a:r>
              <a:rPr lang="en-US" dirty="0" err="1" smtClean="0">
                <a:solidFill>
                  <a:schemeClr val="bg2"/>
                </a:solidFill>
                <a:latin typeface="Shonar Bangla" pitchFamily="34" charset="0"/>
                <a:cs typeface="Shonar Bangla" pitchFamily="34" charset="0"/>
              </a:rPr>
              <a:t>সে</a:t>
            </a:r>
            <a:r>
              <a:rPr lang="en-US" dirty="0" smtClean="0">
                <a:solidFill>
                  <a:schemeClr val="bg2"/>
                </a:solidFill>
                <a:latin typeface="Shonar Bangla" pitchFamily="34" charset="0"/>
                <a:cs typeface="Shonar Bangla" pitchFamily="34" charset="0"/>
              </a:rPr>
              <a:t> </a:t>
            </a:r>
            <a:r>
              <a:rPr lang="en-US" dirty="0" err="1" smtClean="0">
                <a:solidFill>
                  <a:schemeClr val="bg2"/>
                </a:solidFill>
                <a:latin typeface="Shonar Bangla" pitchFamily="34" charset="0"/>
                <a:cs typeface="Shonar Bangla" pitchFamily="34" charset="0"/>
              </a:rPr>
              <a:t>আসার</a:t>
            </a:r>
            <a:r>
              <a:rPr lang="en-US" dirty="0" smtClean="0">
                <a:solidFill>
                  <a:schemeClr val="bg2"/>
                </a:solidFill>
                <a:latin typeface="Shonar Bangla" pitchFamily="34" charset="0"/>
                <a:cs typeface="Shonar Bangla" pitchFamily="34" charset="0"/>
              </a:rPr>
              <a:t> </a:t>
            </a:r>
            <a:r>
              <a:rPr lang="en-US" dirty="0" err="1" smtClean="0">
                <a:solidFill>
                  <a:schemeClr val="bg2"/>
                </a:solidFill>
                <a:latin typeface="Shonar Bangla" pitchFamily="34" charset="0"/>
                <a:cs typeface="Shonar Bangla" pitchFamily="34" charset="0"/>
              </a:rPr>
              <a:t>আগে</a:t>
            </a:r>
            <a:r>
              <a:rPr lang="en-US" dirty="0" smtClean="0">
                <a:solidFill>
                  <a:schemeClr val="bg2"/>
                </a:solidFill>
                <a:latin typeface="Shonar Bangla" pitchFamily="34" charset="0"/>
                <a:cs typeface="Shonar Bangla" pitchFamily="34" charset="0"/>
              </a:rPr>
              <a:t> </a:t>
            </a:r>
            <a:r>
              <a:rPr lang="en-US" dirty="0" err="1" smtClean="0">
                <a:solidFill>
                  <a:schemeClr val="bg2"/>
                </a:solidFill>
                <a:latin typeface="Shonar Bangla" pitchFamily="34" charset="0"/>
                <a:cs typeface="Shonar Bangla" pitchFamily="34" charset="0"/>
              </a:rPr>
              <a:t>আমি</a:t>
            </a:r>
            <a:r>
              <a:rPr lang="en-US" dirty="0" smtClean="0">
                <a:solidFill>
                  <a:schemeClr val="bg2"/>
                </a:solidFill>
                <a:latin typeface="Shonar Bangla" pitchFamily="34" charset="0"/>
                <a:cs typeface="Shonar Bangla" pitchFamily="34" charset="0"/>
              </a:rPr>
              <a:t> </a:t>
            </a:r>
            <a:r>
              <a:rPr lang="en-US" dirty="0" err="1" smtClean="0">
                <a:solidFill>
                  <a:schemeClr val="bg2"/>
                </a:solidFill>
                <a:latin typeface="Shonar Bangla" pitchFamily="34" charset="0"/>
                <a:cs typeface="Shonar Bangla" pitchFamily="34" charset="0"/>
              </a:rPr>
              <a:t>এসেছিলাম</a:t>
            </a:r>
            <a:r>
              <a:rPr lang="en-US" dirty="0" smtClean="0">
                <a:solidFill>
                  <a:schemeClr val="bg2"/>
                </a:solidFill>
                <a:latin typeface="Shonar Bangla" pitchFamily="34" charset="0"/>
                <a:cs typeface="Shonar Bangla" pitchFamily="34" charset="0"/>
              </a:rPr>
              <a:t>।</a:t>
            </a:r>
            <a:endParaRPr lang="en-US" dirty="0">
              <a:solidFill>
                <a:schemeClr val="bg2"/>
              </a:solidFill>
              <a:latin typeface="Shonar Bangla" pitchFamily="34" charset="0"/>
              <a:cs typeface="Shonar Bangla"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64088" y="3068960"/>
            <a:ext cx="3649648" cy="3789040"/>
          </a:xfrm>
          <a:prstGeom prst="rect">
            <a:avLst/>
          </a:prstGeom>
        </p:spPr>
      </p:pic>
    </p:spTree>
    <p:extLst>
      <p:ext uri="{BB962C8B-B14F-4D97-AF65-F5344CB8AC3E}">
        <p14:creationId xmlns:p14="http://schemas.microsoft.com/office/powerpoint/2010/main" val="1664494582"/>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3">
                                            <p:txEl>
                                              <p:pRg st="0" end="0"/>
                                            </p:txEl>
                                          </p:spTgt>
                                        </p:tgtEl>
                                        <p:attrNameLst>
                                          <p:attrName>ppt_x</p:attrName>
                                          <p:attrName>ppt_y</p:attrName>
                                        </p:attrNameLst>
                                      </p:cBhvr>
                                    </p:animMotion>
                                    <p:animRot by="1500000">
                                      <p:cBhvr>
                                        <p:cTn id="7" dur="125" fill="hold">
                                          <p:stCondLst>
                                            <p:cond delay="0"/>
                                          </p:stCondLst>
                                        </p:cTn>
                                        <p:tgtEl>
                                          <p:spTgt spid="3">
                                            <p:txEl>
                                              <p:pRg st="0" end="0"/>
                                            </p:txEl>
                                          </p:spTgt>
                                        </p:tgtEl>
                                        <p:attrNameLst>
                                          <p:attrName>r</p:attrName>
                                        </p:attrNameLst>
                                      </p:cBhvr>
                                    </p:animRot>
                                    <p:animRot by="-1500000">
                                      <p:cBhvr>
                                        <p:cTn id="8" dur="125" fill="hold">
                                          <p:stCondLst>
                                            <p:cond delay="125"/>
                                          </p:stCondLst>
                                        </p:cTn>
                                        <p:tgtEl>
                                          <p:spTgt spid="3">
                                            <p:txEl>
                                              <p:pRg st="0" end="0"/>
                                            </p:txEl>
                                          </p:spTgt>
                                        </p:tgtEl>
                                        <p:attrNameLst>
                                          <p:attrName>r</p:attrName>
                                        </p:attrNameLst>
                                      </p:cBhvr>
                                    </p:animRot>
                                    <p:animRot by="-1500000">
                                      <p:cBhvr>
                                        <p:cTn id="9" dur="125" fill="hold">
                                          <p:stCondLst>
                                            <p:cond delay="250"/>
                                          </p:stCondLst>
                                        </p:cTn>
                                        <p:tgtEl>
                                          <p:spTgt spid="3">
                                            <p:txEl>
                                              <p:pRg st="0" end="0"/>
                                            </p:txEl>
                                          </p:spTgt>
                                        </p:tgtEl>
                                        <p:attrNameLst>
                                          <p:attrName>r</p:attrName>
                                        </p:attrNameLst>
                                      </p:cBhvr>
                                    </p:animRot>
                                    <p:animRot by="1500000">
                                      <p:cBhvr>
                                        <p:cTn id="10" dur="125" fill="hold">
                                          <p:stCondLst>
                                            <p:cond delay="375"/>
                                          </p:stCondLst>
                                        </p:cTn>
                                        <p:tgtEl>
                                          <p:spTgt spid="3">
                                            <p:txEl>
                                              <p:pRg st="0" end="0"/>
                                            </p:txEl>
                                          </p:spTgt>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26"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wipe(down)">
                                      <p:cBhvr>
                                        <p:cTn id="15" dur="580">
                                          <p:stCondLst>
                                            <p:cond delay="0"/>
                                          </p:stCondLst>
                                        </p:cTn>
                                        <p:tgtEl>
                                          <p:spTgt spid="3">
                                            <p:txEl>
                                              <p:pRg st="1" end="1"/>
                                            </p:txEl>
                                          </p:spTgt>
                                        </p:tgtEl>
                                      </p:cBhvr>
                                    </p:animEffect>
                                    <p:anim calcmode="lin" valueType="num">
                                      <p:cBhvr>
                                        <p:cTn id="16"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17"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18"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19"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20"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21" dur="26">
                                          <p:stCondLst>
                                            <p:cond delay="650"/>
                                          </p:stCondLst>
                                        </p:cTn>
                                        <p:tgtEl>
                                          <p:spTgt spid="3">
                                            <p:txEl>
                                              <p:pRg st="1" end="1"/>
                                            </p:txEl>
                                          </p:spTgt>
                                        </p:tgtEl>
                                      </p:cBhvr>
                                      <p:to x="100000" y="60000"/>
                                    </p:animScale>
                                    <p:animScale>
                                      <p:cBhvr>
                                        <p:cTn id="22" dur="166" decel="50000">
                                          <p:stCondLst>
                                            <p:cond delay="676"/>
                                          </p:stCondLst>
                                        </p:cTn>
                                        <p:tgtEl>
                                          <p:spTgt spid="3">
                                            <p:txEl>
                                              <p:pRg st="1" end="1"/>
                                            </p:txEl>
                                          </p:spTgt>
                                        </p:tgtEl>
                                      </p:cBhvr>
                                      <p:to x="100000" y="100000"/>
                                    </p:animScale>
                                    <p:animScale>
                                      <p:cBhvr>
                                        <p:cTn id="23" dur="26">
                                          <p:stCondLst>
                                            <p:cond delay="1312"/>
                                          </p:stCondLst>
                                        </p:cTn>
                                        <p:tgtEl>
                                          <p:spTgt spid="3">
                                            <p:txEl>
                                              <p:pRg st="1" end="1"/>
                                            </p:txEl>
                                          </p:spTgt>
                                        </p:tgtEl>
                                      </p:cBhvr>
                                      <p:to x="100000" y="80000"/>
                                    </p:animScale>
                                    <p:animScale>
                                      <p:cBhvr>
                                        <p:cTn id="24" dur="166" decel="50000">
                                          <p:stCondLst>
                                            <p:cond delay="1338"/>
                                          </p:stCondLst>
                                        </p:cTn>
                                        <p:tgtEl>
                                          <p:spTgt spid="3">
                                            <p:txEl>
                                              <p:pRg st="1" end="1"/>
                                            </p:txEl>
                                          </p:spTgt>
                                        </p:tgtEl>
                                      </p:cBhvr>
                                      <p:to x="100000" y="100000"/>
                                    </p:animScale>
                                    <p:animScale>
                                      <p:cBhvr>
                                        <p:cTn id="25" dur="26">
                                          <p:stCondLst>
                                            <p:cond delay="1642"/>
                                          </p:stCondLst>
                                        </p:cTn>
                                        <p:tgtEl>
                                          <p:spTgt spid="3">
                                            <p:txEl>
                                              <p:pRg st="1" end="1"/>
                                            </p:txEl>
                                          </p:spTgt>
                                        </p:tgtEl>
                                      </p:cBhvr>
                                      <p:to x="100000" y="90000"/>
                                    </p:animScale>
                                    <p:animScale>
                                      <p:cBhvr>
                                        <p:cTn id="26" dur="166" decel="50000">
                                          <p:stCondLst>
                                            <p:cond delay="1668"/>
                                          </p:stCondLst>
                                        </p:cTn>
                                        <p:tgtEl>
                                          <p:spTgt spid="3">
                                            <p:txEl>
                                              <p:pRg st="1" end="1"/>
                                            </p:txEl>
                                          </p:spTgt>
                                        </p:tgtEl>
                                      </p:cBhvr>
                                      <p:to x="100000" y="100000"/>
                                    </p:animScale>
                                    <p:animScale>
                                      <p:cBhvr>
                                        <p:cTn id="27" dur="26">
                                          <p:stCondLst>
                                            <p:cond delay="1808"/>
                                          </p:stCondLst>
                                        </p:cTn>
                                        <p:tgtEl>
                                          <p:spTgt spid="3">
                                            <p:txEl>
                                              <p:pRg st="1" end="1"/>
                                            </p:txEl>
                                          </p:spTgt>
                                        </p:tgtEl>
                                      </p:cBhvr>
                                      <p:to x="100000" y="95000"/>
                                    </p:animScale>
                                    <p:animScale>
                                      <p:cBhvr>
                                        <p:cTn id="28" dur="166" decel="50000">
                                          <p:stCondLst>
                                            <p:cond delay="1834"/>
                                          </p:stCondLst>
                                        </p:cTn>
                                        <p:tgtEl>
                                          <p:spTgt spid="3">
                                            <p:txEl>
                                              <p:pRg st="1" end="1"/>
                                            </p:txEl>
                                          </p:spTgt>
                                        </p:tgtEl>
                                      </p:cBhvr>
                                      <p:to x="100000" y="100000"/>
                                    </p:animScale>
                                  </p:childTnLst>
                                </p:cTn>
                              </p:par>
                            </p:childTnLst>
                          </p:cTn>
                        </p:par>
                      </p:childTnLst>
                    </p:cTn>
                  </p:par>
                  <p:par>
                    <p:cTn id="29" fill="hold">
                      <p:stCondLst>
                        <p:cond delay="indefinite"/>
                      </p:stCondLst>
                      <p:childTnLst>
                        <p:par>
                          <p:cTn id="30" fill="hold">
                            <p:stCondLst>
                              <p:cond delay="0"/>
                            </p:stCondLst>
                            <p:childTnLst>
                              <p:par>
                                <p:cTn id="31" presetID="8" presetClass="emph" presetSubtype="0" fill="hold" nodeType="clickEffect">
                                  <p:stCondLst>
                                    <p:cond delay="0"/>
                                  </p:stCondLst>
                                  <p:childTnLst>
                                    <p:animRot by="21600000">
                                      <p:cBhvr>
                                        <p:cTn id="32" dur="2000" fill="hold"/>
                                        <p:tgtEl>
                                          <p:spTgt spid="4"/>
                                        </p:tgtEl>
                                        <p:attrNameLst>
                                          <p:attrName>r</p:attrName>
                                        </p:attrNameLst>
                                      </p:cBhvr>
                                    </p:animRot>
                                  </p:childTnLst>
                                </p:cTn>
                              </p:par>
                            </p:childTnLst>
                          </p:cTn>
                        </p:par>
                      </p:childTnLst>
                    </p:cTn>
                  </p:par>
                  <p:par>
                    <p:cTn id="33" fill="hold">
                      <p:stCondLst>
                        <p:cond delay="indefinite"/>
                      </p:stCondLst>
                      <p:childTnLst>
                        <p:par>
                          <p:cTn id="34" fill="hold">
                            <p:stCondLst>
                              <p:cond delay="0"/>
                            </p:stCondLst>
                            <p:childTnLst>
                              <p:par>
                                <p:cTn id="35" presetID="26" presetClass="entr" presetSubtype="0" fill="hold" nodeType="clickEffect">
                                  <p:stCondLst>
                                    <p:cond delay="0"/>
                                  </p:stCondLst>
                                  <p:childTnLst>
                                    <p:set>
                                      <p:cBhvr>
                                        <p:cTn id="36" dur="1" fill="hold">
                                          <p:stCondLst>
                                            <p:cond delay="0"/>
                                          </p:stCondLst>
                                        </p:cTn>
                                        <p:tgtEl>
                                          <p:spTgt spid="3">
                                            <p:txEl>
                                              <p:pRg st="2" end="2"/>
                                            </p:txEl>
                                          </p:spTgt>
                                        </p:tgtEl>
                                        <p:attrNameLst>
                                          <p:attrName>style.visibility</p:attrName>
                                        </p:attrNameLst>
                                      </p:cBhvr>
                                      <p:to>
                                        <p:strVal val="visible"/>
                                      </p:to>
                                    </p:set>
                                    <p:animEffect transition="in" filter="wipe(down)">
                                      <p:cBhvr>
                                        <p:cTn id="37" dur="580">
                                          <p:stCondLst>
                                            <p:cond delay="0"/>
                                          </p:stCondLst>
                                        </p:cTn>
                                        <p:tgtEl>
                                          <p:spTgt spid="3">
                                            <p:txEl>
                                              <p:pRg st="2" end="2"/>
                                            </p:txEl>
                                          </p:spTgt>
                                        </p:tgtEl>
                                      </p:cBhvr>
                                    </p:animEffect>
                                    <p:anim calcmode="lin" valueType="num">
                                      <p:cBhvr>
                                        <p:cTn id="38"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39"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0"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1"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2"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3" dur="26">
                                          <p:stCondLst>
                                            <p:cond delay="650"/>
                                          </p:stCondLst>
                                        </p:cTn>
                                        <p:tgtEl>
                                          <p:spTgt spid="3">
                                            <p:txEl>
                                              <p:pRg st="2" end="2"/>
                                            </p:txEl>
                                          </p:spTgt>
                                        </p:tgtEl>
                                      </p:cBhvr>
                                      <p:to x="100000" y="60000"/>
                                    </p:animScale>
                                    <p:animScale>
                                      <p:cBhvr>
                                        <p:cTn id="44" dur="166" decel="50000">
                                          <p:stCondLst>
                                            <p:cond delay="676"/>
                                          </p:stCondLst>
                                        </p:cTn>
                                        <p:tgtEl>
                                          <p:spTgt spid="3">
                                            <p:txEl>
                                              <p:pRg st="2" end="2"/>
                                            </p:txEl>
                                          </p:spTgt>
                                        </p:tgtEl>
                                      </p:cBhvr>
                                      <p:to x="100000" y="100000"/>
                                    </p:animScale>
                                    <p:animScale>
                                      <p:cBhvr>
                                        <p:cTn id="45" dur="26">
                                          <p:stCondLst>
                                            <p:cond delay="1312"/>
                                          </p:stCondLst>
                                        </p:cTn>
                                        <p:tgtEl>
                                          <p:spTgt spid="3">
                                            <p:txEl>
                                              <p:pRg st="2" end="2"/>
                                            </p:txEl>
                                          </p:spTgt>
                                        </p:tgtEl>
                                      </p:cBhvr>
                                      <p:to x="100000" y="80000"/>
                                    </p:animScale>
                                    <p:animScale>
                                      <p:cBhvr>
                                        <p:cTn id="46" dur="166" decel="50000">
                                          <p:stCondLst>
                                            <p:cond delay="1338"/>
                                          </p:stCondLst>
                                        </p:cTn>
                                        <p:tgtEl>
                                          <p:spTgt spid="3">
                                            <p:txEl>
                                              <p:pRg st="2" end="2"/>
                                            </p:txEl>
                                          </p:spTgt>
                                        </p:tgtEl>
                                      </p:cBhvr>
                                      <p:to x="100000" y="100000"/>
                                    </p:animScale>
                                    <p:animScale>
                                      <p:cBhvr>
                                        <p:cTn id="47" dur="26">
                                          <p:stCondLst>
                                            <p:cond delay="1642"/>
                                          </p:stCondLst>
                                        </p:cTn>
                                        <p:tgtEl>
                                          <p:spTgt spid="3">
                                            <p:txEl>
                                              <p:pRg st="2" end="2"/>
                                            </p:txEl>
                                          </p:spTgt>
                                        </p:tgtEl>
                                      </p:cBhvr>
                                      <p:to x="100000" y="90000"/>
                                    </p:animScale>
                                    <p:animScale>
                                      <p:cBhvr>
                                        <p:cTn id="48" dur="166" decel="50000">
                                          <p:stCondLst>
                                            <p:cond delay="1668"/>
                                          </p:stCondLst>
                                        </p:cTn>
                                        <p:tgtEl>
                                          <p:spTgt spid="3">
                                            <p:txEl>
                                              <p:pRg st="2" end="2"/>
                                            </p:txEl>
                                          </p:spTgt>
                                        </p:tgtEl>
                                      </p:cBhvr>
                                      <p:to x="100000" y="100000"/>
                                    </p:animScale>
                                    <p:animScale>
                                      <p:cBhvr>
                                        <p:cTn id="49" dur="26">
                                          <p:stCondLst>
                                            <p:cond delay="1808"/>
                                          </p:stCondLst>
                                        </p:cTn>
                                        <p:tgtEl>
                                          <p:spTgt spid="3">
                                            <p:txEl>
                                              <p:pRg st="2" end="2"/>
                                            </p:txEl>
                                          </p:spTgt>
                                        </p:tgtEl>
                                      </p:cBhvr>
                                      <p:to x="100000" y="95000"/>
                                    </p:animScale>
                                    <p:animScale>
                                      <p:cBhvr>
                                        <p:cTn id="50" dur="166" decel="50000">
                                          <p:stCondLst>
                                            <p:cond delay="1834"/>
                                          </p:stCondLst>
                                        </p:cTn>
                                        <p:tgtEl>
                                          <p:spTgt spid="3">
                                            <p:txEl>
                                              <p:pRg st="2" end="2"/>
                                            </p:txEl>
                                          </p:spTgt>
                                        </p:tgtEl>
                                      </p:cBhvr>
                                      <p:to x="100000" y="100000"/>
                                    </p:animScale>
                                  </p:childTnLst>
                                </p:cTn>
                              </p:par>
                            </p:childTnLst>
                          </p:cTn>
                        </p:par>
                      </p:childTnLst>
                    </p:cTn>
                  </p:par>
                  <p:par>
                    <p:cTn id="51" fill="hold">
                      <p:stCondLst>
                        <p:cond delay="indefinite"/>
                      </p:stCondLst>
                      <p:childTnLst>
                        <p:par>
                          <p:cTn id="52" fill="hold">
                            <p:stCondLst>
                              <p:cond delay="0"/>
                            </p:stCondLst>
                            <p:childTnLst>
                              <p:par>
                                <p:cTn id="53" presetID="26" presetClass="entr" presetSubtype="0" fill="hold" nodeType="clickEffect">
                                  <p:stCondLst>
                                    <p:cond delay="0"/>
                                  </p:stCondLst>
                                  <p:childTnLst>
                                    <p:set>
                                      <p:cBhvr>
                                        <p:cTn id="54" dur="1" fill="hold">
                                          <p:stCondLst>
                                            <p:cond delay="0"/>
                                          </p:stCondLst>
                                        </p:cTn>
                                        <p:tgtEl>
                                          <p:spTgt spid="3">
                                            <p:txEl>
                                              <p:pRg st="3" end="3"/>
                                            </p:txEl>
                                          </p:spTgt>
                                        </p:tgtEl>
                                        <p:attrNameLst>
                                          <p:attrName>style.visibility</p:attrName>
                                        </p:attrNameLst>
                                      </p:cBhvr>
                                      <p:to>
                                        <p:strVal val="visible"/>
                                      </p:to>
                                    </p:set>
                                    <p:animEffect transition="in" filter="wipe(down)">
                                      <p:cBhvr>
                                        <p:cTn id="55" dur="580">
                                          <p:stCondLst>
                                            <p:cond delay="0"/>
                                          </p:stCondLst>
                                        </p:cTn>
                                        <p:tgtEl>
                                          <p:spTgt spid="3">
                                            <p:txEl>
                                              <p:pRg st="3" end="3"/>
                                            </p:txEl>
                                          </p:spTgt>
                                        </p:tgtEl>
                                      </p:cBhvr>
                                    </p:animEffect>
                                    <p:anim calcmode="lin" valueType="num">
                                      <p:cBhvr>
                                        <p:cTn id="56"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57"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58"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59"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60"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61" dur="26">
                                          <p:stCondLst>
                                            <p:cond delay="650"/>
                                          </p:stCondLst>
                                        </p:cTn>
                                        <p:tgtEl>
                                          <p:spTgt spid="3">
                                            <p:txEl>
                                              <p:pRg st="3" end="3"/>
                                            </p:txEl>
                                          </p:spTgt>
                                        </p:tgtEl>
                                      </p:cBhvr>
                                      <p:to x="100000" y="60000"/>
                                    </p:animScale>
                                    <p:animScale>
                                      <p:cBhvr>
                                        <p:cTn id="62" dur="166" decel="50000">
                                          <p:stCondLst>
                                            <p:cond delay="676"/>
                                          </p:stCondLst>
                                        </p:cTn>
                                        <p:tgtEl>
                                          <p:spTgt spid="3">
                                            <p:txEl>
                                              <p:pRg st="3" end="3"/>
                                            </p:txEl>
                                          </p:spTgt>
                                        </p:tgtEl>
                                      </p:cBhvr>
                                      <p:to x="100000" y="100000"/>
                                    </p:animScale>
                                    <p:animScale>
                                      <p:cBhvr>
                                        <p:cTn id="63" dur="26">
                                          <p:stCondLst>
                                            <p:cond delay="1312"/>
                                          </p:stCondLst>
                                        </p:cTn>
                                        <p:tgtEl>
                                          <p:spTgt spid="3">
                                            <p:txEl>
                                              <p:pRg st="3" end="3"/>
                                            </p:txEl>
                                          </p:spTgt>
                                        </p:tgtEl>
                                      </p:cBhvr>
                                      <p:to x="100000" y="80000"/>
                                    </p:animScale>
                                    <p:animScale>
                                      <p:cBhvr>
                                        <p:cTn id="64" dur="166" decel="50000">
                                          <p:stCondLst>
                                            <p:cond delay="1338"/>
                                          </p:stCondLst>
                                        </p:cTn>
                                        <p:tgtEl>
                                          <p:spTgt spid="3">
                                            <p:txEl>
                                              <p:pRg st="3" end="3"/>
                                            </p:txEl>
                                          </p:spTgt>
                                        </p:tgtEl>
                                      </p:cBhvr>
                                      <p:to x="100000" y="100000"/>
                                    </p:animScale>
                                    <p:animScale>
                                      <p:cBhvr>
                                        <p:cTn id="65" dur="26">
                                          <p:stCondLst>
                                            <p:cond delay="1642"/>
                                          </p:stCondLst>
                                        </p:cTn>
                                        <p:tgtEl>
                                          <p:spTgt spid="3">
                                            <p:txEl>
                                              <p:pRg st="3" end="3"/>
                                            </p:txEl>
                                          </p:spTgt>
                                        </p:tgtEl>
                                      </p:cBhvr>
                                      <p:to x="100000" y="90000"/>
                                    </p:animScale>
                                    <p:animScale>
                                      <p:cBhvr>
                                        <p:cTn id="66" dur="166" decel="50000">
                                          <p:stCondLst>
                                            <p:cond delay="1668"/>
                                          </p:stCondLst>
                                        </p:cTn>
                                        <p:tgtEl>
                                          <p:spTgt spid="3">
                                            <p:txEl>
                                              <p:pRg st="3" end="3"/>
                                            </p:txEl>
                                          </p:spTgt>
                                        </p:tgtEl>
                                      </p:cBhvr>
                                      <p:to x="100000" y="100000"/>
                                    </p:animScale>
                                    <p:animScale>
                                      <p:cBhvr>
                                        <p:cTn id="67" dur="26">
                                          <p:stCondLst>
                                            <p:cond delay="1808"/>
                                          </p:stCondLst>
                                        </p:cTn>
                                        <p:tgtEl>
                                          <p:spTgt spid="3">
                                            <p:txEl>
                                              <p:pRg st="3" end="3"/>
                                            </p:txEl>
                                          </p:spTgt>
                                        </p:tgtEl>
                                      </p:cBhvr>
                                      <p:to x="100000" y="95000"/>
                                    </p:animScale>
                                    <p:animScale>
                                      <p:cBhvr>
                                        <p:cTn id="68" dur="166" decel="50000">
                                          <p:stCondLst>
                                            <p:cond delay="1834"/>
                                          </p:stCondLst>
                                        </p:cTn>
                                        <p:tgtEl>
                                          <p:spTgt spid="3">
                                            <p:txEl>
                                              <p:pRg st="3" end="3"/>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a:noFill/>
        </p:spPr>
        <p:txBody>
          <a:bodyPr>
            <a:normAutofit/>
          </a:bodyPr>
          <a:lstStyle/>
          <a:p>
            <a:endParaRPr lang="en-US" dirty="0" smtClean="0"/>
          </a:p>
          <a:p>
            <a:r>
              <a:rPr lang="en-US" sz="4800" u="sng" dirty="0" smtClean="0">
                <a:solidFill>
                  <a:srgbClr val="FFC000"/>
                </a:solidFill>
                <a:latin typeface="Shonar Bangla" pitchFamily="34" charset="0"/>
                <a:cs typeface="Shonar Bangla" pitchFamily="34" charset="0"/>
              </a:rPr>
              <a:t>Future tense  </a:t>
            </a:r>
            <a:r>
              <a:rPr lang="en-US" sz="4000" dirty="0" err="1" smtClean="0">
                <a:solidFill>
                  <a:srgbClr val="FFC000"/>
                </a:solidFill>
                <a:latin typeface="Shonar Bangla" pitchFamily="34" charset="0"/>
                <a:cs typeface="Shonar Bangla" pitchFamily="34" charset="0"/>
              </a:rPr>
              <a:t>আবার</a:t>
            </a:r>
            <a:r>
              <a:rPr lang="en-US" sz="4000" dirty="0" smtClean="0">
                <a:solidFill>
                  <a:srgbClr val="FFC000"/>
                </a:solidFill>
                <a:latin typeface="Shonar Bangla" pitchFamily="34" charset="0"/>
                <a:cs typeface="Shonar Bangla" pitchFamily="34" charset="0"/>
              </a:rPr>
              <a:t> </a:t>
            </a:r>
            <a:r>
              <a:rPr lang="en-US" sz="4000" dirty="0" err="1" smtClean="0">
                <a:solidFill>
                  <a:srgbClr val="FFC000"/>
                </a:solidFill>
                <a:latin typeface="Shonar Bangla" pitchFamily="34" charset="0"/>
                <a:cs typeface="Shonar Bangla" pitchFamily="34" charset="0"/>
              </a:rPr>
              <a:t>চার</a:t>
            </a:r>
            <a:r>
              <a:rPr lang="en-US" sz="4000" dirty="0" smtClean="0">
                <a:solidFill>
                  <a:srgbClr val="FFC000"/>
                </a:solidFill>
                <a:latin typeface="Shonar Bangla" pitchFamily="34" charset="0"/>
                <a:cs typeface="Shonar Bangla" pitchFamily="34" charset="0"/>
              </a:rPr>
              <a:t> </a:t>
            </a:r>
            <a:r>
              <a:rPr lang="en-US" sz="4000" dirty="0" err="1" smtClean="0">
                <a:solidFill>
                  <a:srgbClr val="FFC000"/>
                </a:solidFill>
                <a:latin typeface="Shonar Bangla" pitchFamily="34" charset="0"/>
                <a:cs typeface="Shonar Bangla" pitchFamily="34" charset="0"/>
              </a:rPr>
              <a:t>প্রকার</a:t>
            </a:r>
            <a:endParaRPr lang="en-US" sz="4000" dirty="0" smtClean="0">
              <a:solidFill>
                <a:srgbClr val="FFC000"/>
              </a:solidFill>
              <a:latin typeface="Shonar Bangla" pitchFamily="34" charset="0"/>
              <a:cs typeface="Shonar Bangla" pitchFamily="34" charset="0"/>
            </a:endParaRPr>
          </a:p>
          <a:p>
            <a:r>
              <a:rPr lang="en-US" dirty="0" smtClean="0">
                <a:solidFill>
                  <a:srgbClr val="FFC000"/>
                </a:solidFill>
              </a:rPr>
              <a:t>1.।Future Indefinite 2.Future continuous 3.Future perfect. 4.Future perfect continuous.</a:t>
            </a:r>
          </a:p>
          <a:p>
            <a:endParaRPr lang="en-US" dirty="0" smtClean="0">
              <a:solidFill>
                <a:srgbClr val="FFC000"/>
              </a:solidFill>
            </a:endParaRPr>
          </a:p>
          <a:p>
            <a:r>
              <a:rPr lang="en-US" u="sng" dirty="0" smtClean="0">
                <a:solidFill>
                  <a:srgbClr val="FFC000"/>
                </a:solidFill>
              </a:rPr>
              <a:t>Future indefinite tense </a:t>
            </a:r>
            <a:r>
              <a:rPr lang="en-US" dirty="0" smtClean="0">
                <a:solidFill>
                  <a:srgbClr val="FFC000"/>
                </a:solidFill>
              </a:rPr>
              <a:t>: </a:t>
            </a:r>
            <a:r>
              <a:rPr lang="en-US" dirty="0" err="1" smtClean="0">
                <a:solidFill>
                  <a:srgbClr val="FFC000"/>
                </a:solidFill>
              </a:rPr>
              <a:t>বাংলা</a:t>
            </a:r>
            <a:r>
              <a:rPr lang="en-US" dirty="0" smtClean="0">
                <a:solidFill>
                  <a:srgbClr val="FFC000"/>
                </a:solidFill>
              </a:rPr>
              <a:t> </a:t>
            </a:r>
            <a:r>
              <a:rPr lang="en-US" dirty="0" err="1" smtClean="0">
                <a:solidFill>
                  <a:srgbClr val="FFC000"/>
                </a:solidFill>
              </a:rPr>
              <a:t>ক্রিয়া</a:t>
            </a:r>
            <a:r>
              <a:rPr lang="en-US" dirty="0" smtClean="0">
                <a:solidFill>
                  <a:srgbClr val="FFC000"/>
                </a:solidFill>
              </a:rPr>
              <a:t> </a:t>
            </a:r>
            <a:r>
              <a:rPr lang="en-US" dirty="0" err="1" smtClean="0">
                <a:solidFill>
                  <a:srgbClr val="FFC000"/>
                </a:solidFill>
              </a:rPr>
              <a:t>পদের</a:t>
            </a:r>
            <a:r>
              <a:rPr lang="en-US" dirty="0" smtClean="0">
                <a:solidFill>
                  <a:srgbClr val="FFC000"/>
                </a:solidFill>
              </a:rPr>
              <a:t> </a:t>
            </a:r>
            <a:r>
              <a:rPr lang="en-US" dirty="0" err="1" smtClean="0">
                <a:solidFill>
                  <a:srgbClr val="FFC000"/>
                </a:solidFill>
              </a:rPr>
              <a:t>শেষে</a:t>
            </a:r>
            <a:r>
              <a:rPr lang="en-US" dirty="0" smtClean="0">
                <a:solidFill>
                  <a:srgbClr val="FFC000"/>
                </a:solidFill>
              </a:rPr>
              <a:t> </a:t>
            </a:r>
            <a:r>
              <a:rPr lang="en-US" dirty="0" err="1" smtClean="0">
                <a:solidFill>
                  <a:srgbClr val="FFC000"/>
                </a:solidFill>
              </a:rPr>
              <a:t>ব,বে,থাকে</a:t>
            </a:r>
            <a:r>
              <a:rPr lang="en-US" dirty="0" smtClean="0">
                <a:solidFill>
                  <a:srgbClr val="FFC000"/>
                </a:solidFill>
              </a:rPr>
              <a:t>।</a:t>
            </a:r>
          </a:p>
          <a:p>
            <a:r>
              <a:rPr lang="en-US" dirty="0" err="1" smtClean="0">
                <a:solidFill>
                  <a:srgbClr val="FFC000"/>
                </a:solidFill>
              </a:rPr>
              <a:t>গঠণ</a:t>
            </a:r>
            <a:r>
              <a:rPr lang="en-US" dirty="0" smtClean="0">
                <a:solidFill>
                  <a:srgbClr val="FFC000"/>
                </a:solidFill>
              </a:rPr>
              <a:t>: </a:t>
            </a:r>
            <a:r>
              <a:rPr lang="en-US" dirty="0" err="1" smtClean="0">
                <a:solidFill>
                  <a:srgbClr val="FFC000"/>
                </a:solidFill>
              </a:rPr>
              <a:t>sub+shall</a:t>
            </a:r>
            <a:r>
              <a:rPr lang="en-US" dirty="0" smtClean="0">
                <a:solidFill>
                  <a:srgbClr val="FFC000"/>
                </a:solidFill>
              </a:rPr>
              <a:t>/will verb </a:t>
            </a:r>
            <a:r>
              <a:rPr lang="en-US" dirty="0" err="1" smtClean="0">
                <a:solidFill>
                  <a:srgbClr val="FFC000"/>
                </a:solidFill>
              </a:rPr>
              <a:t>এর</a:t>
            </a:r>
            <a:r>
              <a:rPr lang="en-US" dirty="0" smtClean="0">
                <a:solidFill>
                  <a:srgbClr val="FFC000"/>
                </a:solidFill>
              </a:rPr>
              <a:t>  present form+ object.</a:t>
            </a:r>
          </a:p>
          <a:p>
            <a:r>
              <a:rPr lang="en-US" dirty="0" smtClean="0">
                <a:solidFill>
                  <a:srgbClr val="FFC000"/>
                </a:solidFill>
              </a:rPr>
              <a:t>The boy will go to bed .</a:t>
            </a:r>
            <a:endParaRPr lang="en-US" dirty="0">
              <a:solidFill>
                <a:srgbClr val="FFC000"/>
              </a:solidFill>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70926" y="4724408"/>
            <a:ext cx="3771528" cy="2133592"/>
          </a:xfrm>
          <a:prstGeom prst="rect">
            <a:avLst/>
          </a:prstGeom>
        </p:spPr>
      </p:pic>
    </p:spTree>
    <p:extLst>
      <p:ext uri="{BB962C8B-B14F-4D97-AF65-F5344CB8AC3E}">
        <p14:creationId xmlns:p14="http://schemas.microsoft.com/office/powerpoint/2010/main" val="2071912762"/>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6"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down)">
                                      <p:cBhvr>
                                        <p:cTn id="15" dur="580">
                                          <p:stCondLst>
                                            <p:cond delay="0"/>
                                          </p:stCondLst>
                                        </p:cTn>
                                        <p:tgtEl>
                                          <p:spTgt spid="3">
                                            <p:txEl>
                                              <p:pRg st="2" end="2"/>
                                            </p:txEl>
                                          </p:spTgt>
                                        </p:tgtEl>
                                      </p:cBhvr>
                                    </p:animEffect>
                                    <p:anim calcmode="lin" valueType="num">
                                      <p:cBhvr>
                                        <p:cTn id="16"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17"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18"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19"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20"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21" dur="26">
                                          <p:stCondLst>
                                            <p:cond delay="650"/>
                                          </p:stCondLst>
                                        </p:cTn>
                                        <p:tgtEl>
                                          <p:spTgt spid="3">
                                            <p:txEl>
                                              <p:pRg st="2" end="2"/>
                                            </p:txEl>
                                          </p:spTgt>
                                        </p:tgtEl>
                                      </p:cBhvr>
                                      <p:to x="100000" y="60000"/>
                                    </p:animScale>
                                    <p:animScale>
                                      <p:cBhvr>
                                        <p:cTn id="22" dur="166" decel="50000">
                                          <p:stCondLst>
                                            <p:cond delay="676"/>
                                          </p:stCondLst>
                                        </p:cTn>
                                        <p:tgtEl>
                                          <p:spTgt spid="3">
                                            <p:txEl>
                                              <p:pRg st="2" end="2"/>
                                            </p:txEl>
                                          </p:spTgt>
                                        </p:tgtEl>
                                      </p:cBhvr>
                                      <p:to x="100000" y="100000"/>
                                    </p:animScale>
                                    <p:animScale>
                                      <p:cBhvr>
                                        <p:cTn id="23" dur="26">
                                          <p:stCondLst>
                                            <p:cond delay="1312"/>
                                          </p:stCondLst>
                                        </p:cTn>
                                        <p:tgtEl>
                                          <p:spTgt spid="3">
                                            <p:txEl>
                                              <p:pRg st="2" end="2"/>
                                            </p:txEl>
                                          </p:spTgt>
                                        </p:tgtEl>
                                      </p:cBhvr>
                                      <p:to x="100000" y="80000"/>
                                    </p:animScale>
                                    <p:animScale>
                                      <p:cBhvr>
                                        <p:cTn id="24" dur="166" decel="50000">
                                          <p:stCondLst>
                                            <p:cond delay="1338"/>
                                          </p:stCondLst>
                                        </p:cTn>
                                        <p:tgtEl>
                                          <p:spTgt spid="3">
                                            <p:txEl>
                                              <p:pRg st="2" end="2"/>
                                            </p:txEl>
                                          </p:spTgt>
                                        </p:tgtEl>
                                      </p:cBhvr>
                                      <p:to x="100000" y="100000"/>
                                    </p:animScale>
                                    <p:animScale>
                                      <p:cBhvr>
                                        <p:cTn id="25" dur="26">
                                          <p:stCondLst>
                                            <p:cond delay="1642"/>
                                          </p:stCondLst>
                                        </p:cTn>
                                        <p:tgtEl>
                                          <p:spTgt spid="3">
                                            <p:txEl>
                                              <p:pRg st="2" end="2"/>
                                            </p:txEl>
                                          </p:spTgt>
                                        </p:tgtEl>
                                      </p:cBhvr>
                                      <p:to x="100000" y="90000"/>
                                    </p:animScale>
                                    <p:animScale>
                                      <p:cBhvr>
                                        <p:cTn id="26" dur="166" decel="50000">
                                          <p:stCondLst>
                                            <p:cond delay="1668"/>
                                          </p:stCondLst>
                                        </p:cTn>
                                        <p:tgtEl>
                                          <p:spTgt spid="3">
                                            <p:txEl>
                                              <p:pRg st="2" end="2"/>
                                            </p:txEl>
                                          </p:spTgt>
                                        </p:tgtEl>
                                      </p:cBhvr>
                                      <p:to x="100000" y="100000"/>
                                    </p:animScale>
                                    <p:animScale>
                                      <p:cBhvr>
                                        <p:cTn id="27" dur="26">
                                          <p:stCondLst>
                                            <p:cond delay="1808"/>
                                          </p:stCondLst>
                                        </p:cTn>
                                        <p:tgtEl>
                                          <p:spTgt spid="3">
                                            <p:txEl>
                                              <p:pRg st="2" end="2"/>
                                            </p:txEl>
                                          </p:spTgt>
                                        </p:tgtEl>
                                      </p:cBhvr>
                                      <p:to x="100000" y="95000"/>
                                    </p:animScale>
                                    <p:animScale>
                                      <p:cBhvr>
                                        <p:cTn id="28" dur="166" decel="50000">
                                          <p:stCondLst>
                                            <p:cond delay="1834"/>
                                          </p:stCondLst>
                                        </p:cTn>
                                        <p:tgtEl>
                                          <p:spTgt spid="3">
                                            <p:txEl>
                                              <p:pRg st="2" end="2"/>
                                            </p:txEl>
                                          </p:spTgt>
                                        </p:tgtEl>
                                      </p:cBhvr>
                                      <p:to x="100000" y="100000"/>
                                    </p:animScale>
                                  </p:childTnLst>
                                </p:cTn>
                              </p:par>
                            </p:childTnLst>
                          </p:cTn>
                        </p:par>
                      </p:childTnLst>
                    </p:cTn>
                  </p:par>
                  <p:par>
                    <p:cTn id="29" fill="hold">
                      <p:stCondLst>
                        <p:cond delay="indefinite"/>
                      </p:stCondLst>
                      <p:childTnLst>
                        <p:par>
                          <p:cTn id="30" fill="hold">
                            <p:stCondLst>
                              <p:cond delay="0"/>
                            </p:stCondLst>
                            <p:childTnLst>
                              <p:par>
                                <p:cTn id="31" presetID="26" presetClass="entr" presetSubtype="0" fill="hold" nodeType="click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Effect transition="in" filter="wipe(down)">
                                      <p:cBhvr>
                                        <p:cTn id="33" dur="580">
                                          <p:stCondLst>
                                            <p:cond delay="0"/>
                                          </p:stCondLst>
                                        </p:cTn>
                                        <p:tgtEl>
                                          <p:spTgt spid="3">
                                            <p:txEl>
                                              <p:pRg st="4" end="4"/>
                                            </p:txEl>
                                          </p:spTgt>
                                        </p:tgtEl>
                                      </p:cBhvr>
                                    </p:animEffect>
                                    <p:anim calcmode="lin" valueType="num">
                                      <p:cBhvr>
                                        <p:cTn id="34"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35"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36"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37"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38"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39" dur="26">
                                          <p:stCondLst>
                                            <p:cond delay="650"/>
                                          </p:stCondLst>
                                        </p:cTn>
                                        <p:tgtEl>
                                          <p:spTgt spid="3">
                                            <p:txEl>
                                              <p:pRg st="4" end="4"/>
                                            </p:txEl>
                                          </p:spTgt>
                                        </p:tgtEl>
                                      </p:cBhvr>
                                      <p:to x="100000" y="60000"/>
                                    </p:animScale>
                                    <p:animScale>
                                      <p:cBhvr>
                                        <p:cTn id="40" dur="166" decel="50000">
                                          <p:stCondLst>
                                            <p:cond delay="676"/>
                                          </p:stCondLst>
                                        </p:cTn>
                                        <p:tgtEl>
                                          <p:spTgt spid="3">
                                            <p:txEl>
                                              <p:pRg st="4" end="4"/>
                                            </p:txEl>
                                          </p:spTgt>
                                        </p:tgtEl>
                                      </p:cBhvr>
                                      <p:to x="100000" y="100000"/>
                                    </p:animScale>
                                    <p:animScale>
                                      <p:cBhvr>
                                        <p:cTn id="41" dur="26">
                                          <p:stCondLst>
                                            <p:cond delay="1312"/>
                                          </p:stCondLst>
                                        </p:cTn>
                                        <p:tgtEl>
                                          <p:spTgt spid="3">
                                            <p:txEl>
                                              <p:pRg st="4" end="4"/>
                                            </p:txEl>
                                          </p:spTgt>
                                        </p:tgtEl>
                                      </p:cBhvr>
                                      <p:to x="100000" y="80000"/>
                                    </p:animScale>
                                    <p:animScale>
                                      <p:cBhvr>
                                        <p:cTn id="42" dur="166" decel="50000">
                                          <p:stCondLst>
                                            <p:cond delay="1338"/>
                                          </p:stCondLst>
                                        </p:cTn>
                                        <p:tgtEl>
                                          <p:spTgt spid="3">
                                            <p:txEl>
                                              <p:pRg st="4" end="4"/>
                                            </p:txEl>
                                          </p:spTgt>
                                        </p:tgtEl>
                                      </p:cBhvr>
                                      <p:to x="100000" y="100000"/>
                                    </p:animScale>
                                    <p:animScale>
                                      <p:cBhvr>
                                        <p:cTn id="43" dur="26">
                                          <p:stCondLst>
                                            <p:cond delay="1642"/>
                                          </p:stCondLst>
                                        </p:cTn>
                                        <p:tgtEl>
                                          <p:spTgt spid="3">
                                            <p:txEl>
                                              <p:pRg st="4" end="4"/>
                                            </p:txEl>
                                          </p:spTgt>
                                        </p:tgtEl>
                                      </p:cBhvr>
                                      <p:to x="100000" y="90000"/>
                                    </p:animScale>
                                    <p:animScale>
                                      <p:cBhvr>
                                        <p:cTn id="44" dur="166" decel="50000">
                                          <p:stCondLst>
                                            <p:cond delay="1668"/>
                                          </p:stCondLst>
                                        </p:cTn>
                                        <p:tgtEl>
                                          <p:spTgt spid="3">
                                            <p:txEl>
                                              <p:pRg st="4" end="4"/>
                                            </p:txEl>
                                          </p:spTgt>
                                        </p:tgtEl>
                                      </p:cBhvr>
                                      <p:to x="100000" y="100000"/>
                                    </p:animScale>
                                    <p:animScale>
                                      <p:cBhvr>
                                        <p:cTn id="45" dur="26">
                                          <p:stCondLst>
                                            <p:cond delay="1808"/>
                                          </p:stCondLst>
                                        </p:cTn>
                                        <p:tgtEl>
                                          <p:spTgt spid="3">
                                            <p:txEl>
                                              <p:pRg st="4" end="4"/>
                                            </p:txEl>
                                          </p:spTgt>
                                        </p:tgtEl>
                                      </p:cBhvr>
                                      <p:to x="100000" y="95000"/>
                                    </p:animScale>
                                    <p:animScale>
                                      <p:cBhvr>
                                        <p:cTn id="46" dur="166" decel="50000">
                                          <p:stCondLst>
                                            <p:cond delay="1834"/>
                                          </p:stCondLst>
                                        </p:cTn>
                                        <p:tgtEl>
                                          <p:spTgt spid="3">
                                            <p:txEl>
                                              <p:pRg st="4" end="4"/>
                                            </p:txEl>
                                          </p:spTgt>
                                        </p:tgtEl>
                                      </p:cBhvr>
                                      <p:to x="100000" y="100000"/>
                                    </p:animScale>
                                  </p:childTnLst>
                                </p:cTn>
                              </p:par>
                            </p:childTnLst>
                          </p:cTn>
                        </p:par>
                      </p:childTnLst>
                    </p:cTn>
                  </p:par>
                  <p:par>
                    <p:cTn id="47" fill="hold">
                      <p:stCondLst>
                        <p:cond delay="indefinite"/>
                      </p:stCondLst>
                      <p:childTnLst>
                        <p:par>
                          <p:cTn id="48" fill="hold">
                            <p:stCondLst>
                              <p:cond delay="0"/>
                            </p:stCondLst>
                            <p:childTnLst>
                              <p:par>
                                <p:cTn id="49" presetID="26" presetClass="entr" presetSubtype="0" fill="hold" nodeType="clickEffect">
                                  <p:stCondLst>
                                    <p:cond delay="0"/>
                                  </p:stCondLst>
                                  <p:childTnLst>
                                    <p:set>
                                      <p:cBhvr>
                                        <p:cTn id="50" dur="1" fill="hold">
                                          <p:stCondLst>
                                            <p:cond delay="0"/>
                                          </p:stCondLst>
                                        </p:cTn>
                                        <p:tgtEl>
                                          <p:spTgt spid="3">
                                            <p:txEl>
                                              <p:pRg st="5" end="5"/>
                                            </p:txEl>
                                          </p:spTgt>
                                        </p:tgtEl>
                                        <p:attrNameLst>
                                          <p:attrName>style.visibility</p:attrName>
                                        </p:attrNameLst>
                                      </p:cBhvr>
                                      <p:to>
                                        <p:strVal val="visible"/>
                                      </p:to>
                                    </p:set>
                                    <p:animEffect transition="in" filter="wipe(down)">
                                      <p:cBhvr>
                                        <p:cTn id="51" dur="580">
                                          <p:stCondLst>
                                            <p:cond delay="0"/>
                                          </p:stCondLst>
                                        </p:cTn>
                                        <p:tgtEl>
                                          <p:spTgt spid="3">
                                            <p:txEl>
                                              <p:pRg st="5" end="5"/>
                                            </p:txEl>
                                          </p:spTgt>
                                        </p:tgtEl>
                                      </p:cBhvr>
                                    </p:animEffect>
                                    <p:anim calcmode="lin" valueType="num">
                                      <p:cBhvr>
                                        <p:cTn id="52"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53"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54"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55"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56"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57" dur="26">
                                          <p:stCondLst>
                                            <p:cond delay="650"/>
                                          </p:stCondLst>
                                        </p:cTn>
                                        <p:tgtEl>
                                          <p:spTgt spid="3">
                                            <p:txEl>
                                              <p:pRg st="5" end="5"/>
                                            </p:txEl>
                                          </p:spTgt>
                                        </p:tgtEl>
                                      </p:cBhvr>
                                      <p:to x="100000" y="60000"/>
                                    </p:animScale>
                                    <p:animScale>
                                      <p:cBhvr>
                                        <p:cTn id="58" dur="166" decel="50000">
                                          <p:stCondLst>
                                            <p:cond delay="676"/>
                                          </p:stCondLst>
                                        </p:cTn>
                                        <p:tgtEl>
                                          <p:spTgt spid="3">
                                            <p:txEl>
                                              <p:pRg st="5" end="5"/>
                                            </p:txEl>
                                          </p:spTgt>
                                        </p:tgtEl>
                                      </p:cBhvr>
                                      <p:to x="100000" y="100000"/>
                                    </p:animScale>
                                    <p:animScale>
                                      <p:cBhvr>
                                        <p:cTn id="59" dur="26">
                                          <p:stCondLst>
                                            <p:cond delay="1312"/>
                                          </p:stCondLst>
                                        </p:cTn>
                                        <p:tgtEl>
                                          <p:spTgt spid="3">
                                            <p:txEl>
                                              <p:pRg st="5" end="5"/>
                                            </p:txEl>
                                          </p:spTgt>
                                        </p:tgtEl>
                                      </p:cBhvr>
                                      <p:to x="100000" y="80000"/>
                                    </p:animScale>
                                    <p:animScale>
                                      <p:cBhvr>
                                        <p:cTn id="60" dur="166" decel="50000">
                                          <p:stCondLst>
                                            <p:cond delay="1338"/>
                                          </p:stCondLst>
                                        </p:cTn>
                                        <p:tgtEl>
                                          <p:spTgt spid="3">
                                            <p:txEl>
                                              <p:pRg st="5" end="5"/>
                                            </p:txEl>
                                          </p:spTgt>
                                        </p:tgtEl>
                                      </p:cBhvr>
                                      <p:to x="100000" y="100000"/>
                                    </p:animScale>
                                    <p:animScale>
                                      <p:cBhvr>
                                        <p:cTn id="61" dur="26">
                                          <p:stCondLst>
                                            <p:cond delay="1642"/>
                                          </p:stCondLst>
                                        </p:cTn>
                                        <p:tgtEl>
                                          <p:spTgt spid="3">
                                            <p:txEl>
                                              <p:pRg st="5" end="5"/>
                                            </p:txEl>
                                          </p:spTgt>
                                        </p:tgtEl>
                                      </p:cBhvr>
                                      <p:to x="100000" y="90000"/>
                                    </p:animScale>
                                    <p:animScale>
                                      <p:cBhvr>
                                        <p:cTn id="62" dur="166" decel="50000">
                                          <p:stCondLst>
                                            <p:cond delay="1668"/>
                                          </p:stCondLst>
                                        </p:cTn>
                                        <p:tgtEl>
                                          <p:spTgt spid="3">
                                            <p:txEl>
                                              <p:pRg st="5" end="5"/>
                                            </p:txEl>
                                          </p:spTgt>
                                        </p:tgtEl>
                                      </p:cBhvr>
                                      <p:to x="100000" y="100000"/>
                                    </p:animScale>
                                    <p:animScale>
                                      <p:cBhvr>
                                        <p:cTn id="63" dur="26">
                                          <p:stCondLst>
                                            <p:cond delay="1808"/>
                                          </p:stCondLst>
                                        </p:cTn>
                                        <p:tgtEl>
                                          <p:spTgt spid="3">
                                            <p:txEl>
                                              <p:pRg st="5" end="5"/>
                                            </p:txEl>
                                          </p:spTgt>
                                        </p:tgtEl>
                                      </p:cBhvr>
                                      <p:to x="100000" y="95000"/>
                                    </p:animScale>
                                    <p:animScale>
                                      <p:cBhvr>
                                        <p:cTn id="64" dur="166" decel="50000">
                                          <p:stCondLst>
                                            <p:cond delay="1834"/>
                                          </p:stCondLst>
                                        </p:cTn>
                                        <p:tgtEl>
                                          <p:spTgt spid="3">
                                            <p:txEl>
                                              <p:pRg st="5" end="5"/>
                                            </p:txEl>
                                          </p:spTgt>
                                        </p:tgtEl>
                                      </p:cBhvr>
                                      <p:to x="100000" y="100000"/>
                                    </p:animScale>
                                  </p:childTnLst>
                                </p:cTn>
                              </p:par>
                            </p:childTnLst>
                          </p:cTn>
                        </p:par>
                      </p:childTnLst>
                    </p:cTn>
                  </p:par>
                  <p:par>
                    <p:cTn id="65" fill="hold">
                      <p:stCondLst>
                        <p:cond delay="indefinite"/>
                      </p:stCondLst>
                      <p:childTnLst>
                        <p:par>
                          <p:cTn id="66" fill="hold">
                            <p:stCondLst>
                              <p:cond delay="0"/>
                            </p:stCondLst>
                            <p:childTnLst>
                              <p:par>
                                <p:cTn id="67" presetID="6" presetClass="entr" presetSubtype="16" fill="hold" nodeType="clickEffect">
                                  <p:stCondLst>
                                    <p:cond delay="0"/>
                                  </p:stCondLst>
                                  <p:childTnLst>
                                    <p:set>
                                      <p:cBhvr>
                                        <p:cTn id="68" dur="1" fill="hold">
                                          <p:stCondLst>
                                            <p:cond delay="0"/>
                                          </p:stCondLst>
                                        </p:cTn>
                                        <p:tgtEl>
                                          <p:spTgt spid="4"/>
                                        </p:tgtEl>
                                        <p:attrNameLst>
                                          <p:attrName>style.visibility</p:attrName>
                                        </p:attrNameLst>
                                      </p:cBhvr>
                                      <p:to>
                                        <p:strVal val="visible"/>
                                      </p:to>
                                    </p:set>
                                    <p:animEffect transition="in" filter="circle(in)">
                                      <p:cBhvr>
                                        <p:cTn id="69" dur="2000"/>
                                        <p:tgtEl>
                                          <p:spTgt spid="4"/>
                                        </p:tgtEl>
                                      </p:cBhvr>
                                    </p:animEffect>
                                  </p:childTnLst>
                                </p:cTn>
                              </p:par>
                            </p:childTnLst>
                          </p:cTn>
                        </p:par>
                      </p:childTnLst>
                    </p:cTn>
                  </p:par>
                  <p:par>
                    <p:cTn id="70" fill="hold">
                      <p:stCondLst>
                        <p:cond delay="indefinite"/>
                      </p:stCondLst>
                      <p:childTnLst>
                        <p:par>
                          <p:cTn id="71" fill="hold">
                            <p:stCondLst>
                              <p:cond delay="0"/>
                            </p:stCondLst>
                            <p:childTnLst>
                              <p:par>
                                <p:cTn id="72" presetID="26" presetClass="entr" presetSubtype="0" fill="hold" nodeType="clickEffect">
                                  <p:stCondLst>
                                    <p:cond delay="0"/>
                                  </p:stCondLst>
                                  <p:childTnLst>
                                    <p:set>
                                      <p:cBhvr>
                                        <p:cTn id="73" dur="1" fill="hold">
                                          <p:stCondLst>
                                            <p:cond delay="0"/>
                                          </p:stCondLst>
                                        </p:cTn>
                                        <p:tgtEl>
                                          <p:spTgt spid="3">
                                            <p:txEl>
                                              <p:pRg st="6" end="6"/>
                                            </p:txEl>
                                          </p:spTgt>
                                        </p:tgtEl>
                                        <p:attrNameLst>
                                          <p:attrName>style.visibility</p:attrName>
                                        </p:attrNameLst>
                                      </p:cBhvr>
                                      <p:to>
                                        <p:strVal val="visible"/>
                                      </p:to>
                                    </p:set>
                                    <p:animEffect transition="in" filter="wipe(down)">
                                      <p:cBhvr>
                                        <p:cTn id="74" dur="580">
                                          <p:stCondLst>
                                            <p:cond delay="0"/>
                                          </p:stCondLst>
                                        </p:cTn>
                                        <p:tgtEl>
                                          <p:spTgt spid="3">
                                            <p:txEl>
                                              <p:pRg st="6" end="6"/>
                                            </p:txEl>
                                          </p:spTgt>
                                        </p:tgtEl>
                                      </p:cBhvr>
                                    </p:animEffect>
                                    <p:anim calcmode="lin" valueType="num">
                                      <p:cBhvr>
                                        <p:cTn id="75" dur="1822" tmFilter="0,0; 0.14,0.36; 0.43,0.73; 0.71,0.91; 1.0,1.0">
                                          <p:stCondLst>
                                            <p:cond delay="0"/>
                                          </p:stCondLst>
                                        </p:cTn>
                                        <p:tgtEl>
                                          <p:spTgt spid="3">
                                            <p:txEl>
                                              <p:pRg st="6" end="6"/>
                                            </p:txEl>
                                          </p:spTgt>
                                        </p:tgtEl>
                                        <p:attrNameLst>
                                          <p:attrName>ppt_x</p:attrName>
                                        </p:attrNameLst>
                                      </p:cBhvr>
                                      <p:tavLst>
                                        <p:tav tm="0">
                                          <p:val>
                                            <p:strVal val="#ppt_x-0.25"/>
                                          </p:val>
                                        </p:tav>
                                        <p:tav tm="100000">
                                          <p:val>
                                            <p:strVal val="#ppt_x"/>
                                          </p:val>
                                        </p:tav>
                                      </p:tavLst>
                                    </p:anim>
                                    <p:anim calcmode="lin" valueType="num">
                                      <p:cBhvr>
                                        <p:cTn id="76" dur="664" tmFilter="0.0,0.0; 0.25,0.07; 0.50,0.2; 0.75,0.467; 1.0,1.0">
                                          <p:stCondLst>
                                            <p:cond delay="0"/>
                                          </p:stCondLst>
                                        </p:cTn>
                                        <p:tgtEl>
                                          <p:spTgt spid="3">
                                            <p:txEl>
                                              <p:pRg st="6" end="6"/>
                                            </p:txEl>
                                          </p:spTgt>
                                        </p:tgtEl>
                                        <p:attrNameLst>
                                          <p:attrName>ppt_y</p:attrName>
                                        </p:attrNameLst>
                                      </p:cBhvr>
                                      <p:tavLst>
                                        <p:tav tm="0" fmla="#ppt_y-sin(pi*$)/3">
                                          <p:val>
                                            <p:fltVal val="0.5"/>
                                          </p:val>
                                        </p:tav>
                                        <p:tav tm="100000">
                                          <p:val>
                                            <p:fltVal val="1"/>
                                          </p:val>
                                        </p:tav>
                                      </p:tavLst>
                                    </p:anim>
                                    <p:anim calcmode="lin" valueType="num">
                                      <p:cBhvr>
                                        <p:cTn id="77" dur="664" tmFilter="0, 0; 0.125,0.2665; 0.25,0.4; 0.375,0.465; 0.5,0.5;  0.625,0.535; 0.75,0.6; 0.875,0.7335; 1,1">
                                          <p:stCondLst>
                                            <p:cond delay="664"/>
                                          </p:stCondLst>
                                        </p:cTn>
                                        <p:tgtEl>
                                          <p:spTgt spid="3">
                                            <p:txEl>
                                              <p:pRg st="6" end="6"/>
                                            </p:txEl>
                                          </p:spTgt>
                                        </p:tgtEl>
                                        <p:attrNameLst>
                                          <p:attrName>ppt_y</p:attrName>
                                        </p:attrNameLst>
                                      </p:cBhvr>
                                      <p:tavLst>
                                        <p:tav tm="0" fmla="#ppt_y-sin(pi*$)/9">
                                          <p:val>
                                            <p:fltVal val="0"/>
                                          </p:val>
                                        </p:tav>
                                        <p:tav tm="100000">
                                          <p:val>
                                            <p:fltVal val="1"/>
                                          </p:val>
                                        </p:tav>
                                      </p:tavLst>
                                    </p:anim>
                                    <p:anim calcmode="lin" valueType="num">
                                      <p:cBhvr>
                                        <p:cTn id="78" dur="332" tmFilter="0, 0; 0.125,0.2665; 0.25,0.4; 0.375,0.465; 0.5,0.5;  0.625,0.535; 0.75,0.6; 0.875,0.7335; 1,1">
                                          <p:stCondLst>
                                            <p:cond delay="1324"/>
                                          </p:stCondLst>
                                        </p:cTn>
                                        <p:tgtEl>
                                          <p:spTgt spid="3">
                                            <p:txEl>
                                              <p:pRg st="6" end="6"/>
                                            </p:txEl>
                                          </p:spTgt>
                                        </p:tgtEl>
                                        <p:attrNameLst>
                                          <p:attrName>ppt_y</p:attrName>
                                        </p:attrNameLst>
                                      </p:cBhvr>
                                      <p:tavLst>
                                        <p:tav tm="0" fmla="#ppt_y-sin(pi*$)/27">
                                          <p:val>
                                            <p:fltVal val="0"/>
                                          </p:val>
                                        </p:tav>
                                        <p:tav tm="100000">
                                          <p:val>
                                            <p:fltVal val="1"/>
                                          </p:val>
                                        </p:tav>
                                      </p:tavLst>
                                    </p:anim>
                                    <p:anim calcmode="lin" valueType="num">
                                      <p:cBhvr>
                                        <p:cTn id="79" dur="164" tmFilter="0, 0; 0.125,0.2665; 0.25,0.4; 0.375,0.465; 0.5,0.5;  0.625,0.535; 0.75,0.6; 0.875,0.7335; 1,1">
                                          <p:stCondLst>
                                            <p:cond delay="1656"/>
                                          </p:stCondLst>
                                        </p:cTn>
                                        <p:tgtEl>
                                          <p:spTgt spid="3">
                                            <p:txEl>
                                              <p:pRg st="6" end="6"/>
                                            </p:txEl>
                                          </p:spTgt>
                                        </p:tgtEl>
                                        <p:attrNameLst>
                                          <p:attrName>ppt_y</p:attrName>
                                        </p:attrNameLst>
                                      </p:cBhvr>
                                      <p:tavLst>
                                        <p:tav tm="0" fmla="#ppt_y-sin(pi*$)/81">
                                          <p:val>
                                            <p:fltVal val="0"/>
                                          </p:val>
                                        </p:tav>
                                        <p:tav tm="100000">
                                          <p:val>
                                            <p:fltVal val="1"/>
                                          </p:val>
                                        </p:tav>
                                      </p:tavLst>
                                    </p:anim>
                                    <p:animScale>
                                      <p:cBhvr>
                                        <p:cTn id="80" dur="26">
                                          <p:stCondLst>
                                            <p:cond delay="650"/>
                                          </p:stCondLst>
                                        </p:cTn>
                                        <p:tgtEl>
                                          <p:spTgt spid="3">
                                            <p:txEl>
                                              <p:pRg st="6" end="6"/>
                                            </p:txEl>
                                          </p:spTgt>
                                        </p:tgtEl>
                                      </p:cBhvr>
                                      <p:to x="100000" y="60000"/>
                                    </p:animScale>
                                    <p:animScale>
                                      <p:cBhvr>
                                        <p:cTn id="81" dur="166" decel="50000">
                                          <p:stCondLst>
                                            <p:cond delay="676"/>
                                          </p:stCondLst>
                                        </p:cTn>
                                        <p:tgtEl>
                                          <p:spTgt spid="3">
                                            <p:txEl>
                                              <p:pRg st="6" end="6"/>
                                            </p:txEl>
                                          </p:spTgt>
                                        </p:tgtEl>
                                      </p:cBhvr>
                                      <p:to x="100000" y="100000"/>
                                    </p:animScale>
                                    <p:animScale>
                                      <p:cBhvr>
                                        <p:cTn id="82" dur="26">
                                          <p:stCondLst>
                                            <p:cond delay="1312"/>
                                          </p:stCondLst>
                                        </p:cTn>
                                        <p:tgtEl>
                                          <p:spTgt spid="3">
                                            <p:txEl>
                                              <p:pRg st="6" end="6"/>
                                            </p:txEl>
                                          </p:spTgt>
                                        </p:tgtEl>
                                      </p:cBhvr>
                                      <p:to x="100000" y="80000"/>
                                    </p:animScale>
                                    <p:animScale>
                                      <p:cBhvr>
                                        <p:cTn id="83" dur="166" decel="50000">
                                          <p:stCondLst>
                                            <p:cond delay="1338"/>
                                          </p:stCondLst>
                                        </p:cTn>
                                        <p:tgtEl>
                                          <p:spTgt spid="3">
                                            <p:txEl>
                                              <p:pRg st="6" end="6"/>
                                            </p:txEl>
                                          </p:spTgt>
                                        </p:tgtEl>
                                      </p:cBhvr>
                                      <p:to x="100000" y="100000"/>
                                    </p:animScale>
                                    <p:animScale>
                                      <p:cBhvr>
                                        <p:cTn id="84" dur="26">
                                          <p:stCondLst>
                                            <p:cond delay="1642"/>
                                          </p:stCondLst>
                                        </p:cTn>
                                        <p:tgtEl>
                                          <p:spTgt spid="3">
                                            <p:txEl>
                                              <p:pRg st="6" end="6"/>
                                            </p:txEl>
                                          </p:spTgt>
                                        </p:tgtEl>
                                      </p:cBhvr>
                                      <p:to x="100000" y="90000"/>
                                    </p:animScale>
                                    <p:animScale>
                                      <p:cBhvr>
                                        <p:cTn id="85" dur="166" decel="50000">
                                          <p:stCondLst>
                                            <p:cond delay="1668"/>
                                          </p:stCondLst>
                                        </p:cTn>
                                        <p:tgtEl>
                                          <p:spTgt spid="3">
                                            <p:txEl>
                                              <p:pRg st="6" end="6"/>
                                            </p:txEl>
                                          </p:spTgt>
                                        </p:tgtEl>
                                      </p:cBhvr>
                                      <p:to x="100000" y="100000"/>
                                    </p:animScale>
                                    <p:animScale>
                                      <p:cBhvr>
                                        <p:cTn id="86" dur="26">
                                          <p:stCondLst>
                                            <p:cond delay="1808"/>
                                          </p:stCondLst>
                                        </p:cTn>
                                        <p:tgtEl>
                                          <p:spTgt spid="3">
                                            <p:txEl>
                                              <p:pRg st="6" end="6"/>
                                            </p:txEl>
                                          </p:spTgt>
                                        </p:tgtEl>
                                      </p:cBhvr>
                                      <p:to x="100000" y="95000"/>
                                    </p:animScale>
                                    <p:animScale>
                                      <p:cBhvr>
                                        <p:cTn id="87" dur="166" decel="50000">
                                          <p:stCondLst>
                                            <p:cond delay="1834"/>
                                          </p:stCondLst>
                                        </p:cTn>
                                        <p:tgtEl>
                                          <p:spTgt spid="3">
                                            <p:txEl>
                                              <p:pRg st="6" end="6"/>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  </a:t>
            </a:r>
            <a:endParaRPr lang="en-US" dirty="0"/>
          </a:p>
        </p:txBody>
      </p:sp>
      <p:sp>
        <p:nvSpPr>
          <p:cNvPr id="3" name="Subtitle 2"/>
          <p:cNvSpPr>
            <a:spLocks noGrp="1"/>
          </p:cNvSpPr>
          <p:nvPr>
            <p:ph type="subTitle" idx="1"/>
          </p:nvPr>
        </p:nvSpPr>
        <p:spPr>
          <a:xfrm>
            <a:off x="0" y="7462"/>
            <a:ext cx="9144000" cy="6858000"/>
          </a:xfrm>
          <a:solidFill>
            <a:srgbClr val="1A6431"/>
          </a:solidFill>
        </p:spPr>
        <p:style>
          <a:lnRef idx="2">
            <a:schemeClr val="accent1"/>
          </a:lnRef>
          <a:fillRef idx="1">
            <a:schemeClr val="lt1"/>
          </a:fillRef>
          <a:effectRef idx="0">
            <a:schemeClr val="accent1"/>
          </a:effectRef>
          <a:fontRef idx="minor">
            <a:schemeClr val="dk1"/>
          </a:fontRef>
        </p:style>
        <p:txBody>
          <a:bodyPr/>
          <a:lstStyle/>
          <a:p>
            <a:r>
              <a:rPr lang="en-US" dirty="0" smtClean="0">
                <a:solidFill>
                  <a:srgbClr val="7030A0"/>
                </a:solidFill>
                <a:latin typeface="Shonar Bangla" pitchFamily="34" charset="0"/>
                <a:cs typeface="Shonar Bangla" pitchFamily="34" charset="0"/>
              </a:rPr>
              <a:t>                                          					     </a:t>
            </a:r>
            <a:r>
              <a:rPr lang="en-US" dirty="0" smtClean="0">
                <a:solidFill>
                  <a:schemeClr val="bg2"/>
                </a:solidFill>
                <a:latin typeface="Shonar Bangla" pitchFamily="34" charset="0"/>
                <a:cs typeface="Shonar Bangla" pitchFamily="34" charset="0"/>
              </a:rPr>
              <a:t>FUTURE CONTINUOUS </a:t>
            </a:r>
            <a:r>
              <a:rPr lang="en-US" dirty="0" err="1" smtClean="0">
                <a:solidFill>
                  <a:schemeClr val="bg2"/>
                </a:solidFill>
                <a:latin typeface="Shonar Bangla" pitchFamily="34" charset="0"/>
                <a:cs typeface="Shonar Bangla" pitchFamily="34" charset="0"/>
              </a:rPr>
              <a:t>TENSE:</a:t>
            </a:r>
            <a:r>
              <a:rPr lang="en-US" dirty="0" err="1" smtClean="0">
                <a:solidFill>
                  <a:srgbClr val="FFFF00"/>
                </a:solidFill>
                <a:latin typeface="Shonar Bangla" pitchFamily="34" charset="0"/>
                <a:cs typeface="Shonar Bangla" pitchFamily="34" charset="0"/>
              </a:rPr>
              <a:t>ভবিষ্যতে</a:t>
            </a:r>
            <a:r>
              <a:rPr lang="en-US" dirty="0" smtClean="0">
                <a:solidFill>
                  <a:srgbClr val="FFFF00"/>
                </a:solidFill>
                <a:latin typeface="Shonar Bangla" pitchFamily="34" charset="0"/>
                <a:cs typeface="Shonar Bangla" pitchFamily="34" charset="0"/>
              </a:rPr>
              <a:t> </a:t>
            </a:r>
            <a:r>
              <a:rPr lang="en-US" dirty="0" err="1" smtClean="0">
                <a:solidFill>
                  <a:srgbClr val="FFFF00"/>
                </a:solidFill>
                <a:latin typeface="Shonar Bangla" pitchFamily="34" charset="0"/>
                <a:cs typeface="Shonar Bangla" pitchFamily="34" charset="0"/>
              </a:rPr>
              <a:t>কোন</a:t>
            </a:r>
            <a:r>
              <a:rPr lang="en-US" dirty="0" smtClean="0">
                <a:solidFill>
                  <a:srgbClr val="FFFF00"/>
                </a:solidFill>
                <a:latin typeface="Shonar Bangla" pitchFamily="34" charset="0"/>
                <a:cs typeface="Shonar Bangla" pitchFamily="34" charset="0"/>
              </a:rPr>
              <a:t>  verb </a:t>
            </a:r>
            <a:r>
              <a:rPr lang="en-US" dirty="0" err="1" smtClean="0">
                <a:solidFill>
                  <a:srgbClr val="FFFF00"/>
                </a:solidFill>
                <a:latin typeface="Shonar Bangla" pitchFamily="34" charset="0"/>
                <a:cs typeface="Shonar Bangla" pitchFamily="34" charset="0"/>
              </a:rPr>
              <a:t>এর</a:t>
            </a:r>
            <a:r>
              <a:rPr lang="en-US" dirty="0" smtClean="0">
                <a:solidFill>
                  <a:srgbClr val="FFFF00"/>
                </a:solidFill>
                <a:latin typeface="Shonar Bangla" pitchFamily="34" charset="0"/>
                <a:cs typeface="Shonar Bangla" pitchFamily="34" charset="0"/>
              </a:rPr>
              <a:t> </a:t>
            </a:r>
            <a:r>
              <a:rPr lang="en-US" dirty="0" err="1" smtClean="0">
                <a:solidFill>
                  <a:srgbClr val="FFFF00"/>
                </a:solidFill>
                <a:latin typeface="Shonar Bangla" pitchFamily="34" charset="0"/>
                <a:cs typeface="Shonar Bangla" pitchFamily="34" charset="0"/>
              </a:rPr>
              <a:t>কাজ</a:t>
            </a:r>
            <a:r>
              <a:rPr lang="en-US" dirty="0" smtClean="0">
                <a:solidFill>
                  <a:srgbClr val="FFFF00"/>
                </a:solidFill>
                <a:latin typeface="Shonar Bangla" pitchFamily="34" charset="0"/>
                <a:cs typeface="Shonar Bangla" pitchFamily="34" charset="0"/>
              </a:rPr>
              <a:t> </a:t>
            </a:r>
            <a:r>
              <a:rPr lang="en-US" dirty="0" err="1" smtClean="0">
                <a:solidFill>
                  <a:srgbClr val="FFFF00"/>
                </a:solidFill>
                <a:latin typeface="Shonar Bangla" pitchFamily="34" charset="0"/>
                <a:cs typeface="Shonar Bangla" pitchFamily="34" charset="0"/>
              </a:rPr>
              <a:t>হইতে</a:t>
            </a:r>
            <a:r>
              <a:rPr lang="en-US" dirty="0" smtClean="0">
                <a:solidFill>
                  <a:srgbClr val="FFFF00"/>
                </a:solidFill>
                <a:latin typeface="Shonar Bangla" pitchFamily="34" charset="0"/>
                <a:cs typeface="Shonar Bangla" pitchFamily="34" charset="0"/>
              </a:rPr>
              <a:t> </a:t>
            </a:r>
            <a:r>
              <a:rPr lang="en-US" dirty="0" err="1" smtClean="0">
                <a:solidFill>
                  <a:srgbClr val="FFFF00"/>
                </a:solidFill>
                <a:latin typeface="Shonar Bangla" pitchFamily="34" charset="0"/>
                <a:cs typeface="Shonar Bangla" pitchFamily="34" charset="0"/>
              </a:rPr>
              <a:t>থাকিবে</a:t>
            </a:r>
            <a:r>
              <a:rPr lang="en-US" dirty="0" smtClean="0">
                <a:solidFill>
                  <a:srgbClr val="FFFF00"/>
                </a:solidFill>
                <a:latin typeface="Shonar Bangla" pitchFamily="34" charset="0"/>
                <a:cs typeface="Shonar Bangla" pitchFamily="34" charset="0"/>
              </a:rPr>
              <a:t> </a:t>
            </a:r>
            <a:r>
              <a:rPr lang="en-US" dirty="0" err="1" smtClean="0">
                <a:solidFill>
                  <a:srgbClr val="FFFF00"/>
                </a:solidFill>
                <a:latin typeface="Shonar Bangla" pitchFamily="34" charset="0"/>
                <a:cs typeface="Shonar Bangla" pitchFamily="34" charset="0"/>
              </a:rPr>
              <a:t>এরুপ</a:t>
            </a:r>
            <a:r>
              <a:rPr lang="en-US" dirty="0" smtClean="0">
                <a:solidFill>
                  <a:srgbClr val="FFFF00"/>
                </a:solidFill>
                <a:latin typeface="Shonar Bangla" pitchFamily="34" charset="0"/>
                <a:cs typeface="Shonar Bangla" pitchFamily="34" charset="0"/>
              </a:rPr>
              <a:t>  </a:t>
            </a:r>
            <a:r>
              <a:rPr lang="en-US" dirty="0" err="1" smtClean="0">
                <a:solidFill>
                  <a:srgbClr val="FFFF00"/>
                </a:solidFill>
                <a:latin typeface="Shonar Bangla" pitchFamily="34" charset="0"/>
                <a:cs typeface="Shonar Bangla" pitchFamily="34" charset="0"/>
              </a:rPr>
              <a:t>বুঝালে</a:t>
            </a:r>
            <a:r>
              <a:rPr lang="en-US" dirty="0" smtClean="0">
                <a:solidFill>
                  <a:srgbClr val="FFFF00"/>
                </a:solidFill>
                <a:latin typeface="Shonar Bangla" pitchFamily="34" charset="0"/>
                <a:cs typeface="Shonar Bangla" pitchFamily="34" charset="0"/>
              </a:rPr>
              <a:t> future continuous  tense </a:t>
            </a:r>
            <a:r>
              <a:rPr lang="en-US" dirty="0" err="1" smtClean="0">
                <a:solidFill>
                  <a:srgbClr val="FFFF00"/>
                </a:solidFill>
                <a:latin typeface="Shonar Bangla" pitchFamily="34" charset="0"/>
                <a:cs typeface="Shonar Bangla" pitchFamily="34" charset="0"/>
              </a:rPr>
              <a:t>হয়</a:t>
            </a:r>
            <a:r>
              <a:rPr lang="bn-IN" dirty="0">
                <a:solidFill>
                  <a:srgbClr val="FFFF00"/>
                </a:solidFill>
                <a:latin typeface="Shonar Bangla" pitchFamily="34" charset="0"/>
                <a:cs typeface="Shonar Bangla" pitchFamily="34" charset="0"/>
              </a:rPr>
              <a:t> </a:t>
            </a:r>
            <a:r>
              <a:rPr lang="bn-IN" dirty="0" smtClean="0">
                <a:solidFill>
                  <a:srgbClr val="FFFF00"/>
                </a:solidFill>
                <a:latin typeface="Shonar Bangla" pitchFamily="34" charset="0"/>
                <a:cs typeface="Shonar Bangla" pitchFamily="34" charset="0"/>
              </a:rPr>
              <a:t>।           </a:t>
            </a:r>
            <a:r>
              <a:rPr lang="en-US" dirty="0" smtClean="0">
                <a:solidFill>
                  <a:srgbClr val="FFFF00"/>
                </a:solidFill>
                <a:latin typeface="Shonar Bangla" pitchFamily="34" charset="0"/>
                <a:cs typeface="Shonar Bangla" pitchFamily="34" charset="0"/>
              </a:rPr>
              <a:t> </a:t>
            </a:r>
            <a:r>
              <a:rPr lang="en-US" dirty="0" err="1" smtClean="0">
                <a:solidFill>
                  <a:srgbClr val="FFC000"/>
                </a:solidFill>
                <a:latin typeface="Shonar Bangla" pitchFamily="34" charset="0"/>
                <a:cs typeface="Shonar Bangla" pitchFamily="34" charset="0"/>
              </a:rPr>
              <a:t>চিনিবার</a:t>
            </a:r>
            <a:r>
              <a:rPr lang="en-US" dirty="0" smtClean="0">
                <a:solidFill>
                  <a:srgbClr val="FFC000"/>
                </a:solidFill>
                <a:latin typeface="Shonar Bangla" pitchFamily="34" charset="0"/>
                <a:cs typeface="Shonar Bangla" pitchFamily="34" charset="0"/>
              </a:rPr>
              <a:t> </a:t>
            </a:r>
            <a:r>
              <a:rPr lang="en-US" dirty="0" err="1" smtClean="0">
                <a:solidFill>
                  <a:srgbClr val="FFC000"/>
                </a:solidFill>
                <a:latin typeface="Shonar Bangla" pitchFamily="34" charset="0"/>
                <a:cs typeface="Shonar Bangla" pitchFamily="34" charset="0"/>
              </a:rPr>
              <a:t>নিয়মঃ</a:t>
            </a:r>
            <a:r>
              <a:rPr lang="en-US" dirty="0" smtClean="0">
                <a:solidFill>
                  <a:srgbClr val="FFC000"/>
                </a:solidFill>
                <a:latin typeface="Shonar Bangla" pitchFamily="34" charset="0"/>
                <a:cs typeface="Shonar Bangla" pitchFamily="34" charset="0"/>
              </a:rPr>
              <a:t> </a:t>
            </a:r>
            <a:r>
              <a:rPr lang="bn-IN" dirty="0" smtClean="0">
                <a:solidFill>
                  <a:srgbClr val="FFC000"/>
                </a:solidFill>
                <a:latin typeface="Shonar Bangla" pitchFamily="34" charset="0"/>
                <a:cs typeface="Shonar Bangla" pitchFamily="34" charset="0"/>
              </a:rPr>
              <a:t>   </a:t>
            </a:r>
            <a:r>
              <a:rPr lang="en-US" dirty="0" err="1" smtClean="0">
                <a:solidFill>
                  <a:schemeClr val="bg2"/>
                </a:solidFill>
                <a:latin typeface="Shonar Bangla" pitchFamily="34" charset="0"/>
                <a:cs typeface="Shonar Bangla" pitchFamily="34" charset="0"/>
              </a:rPr>
              <a:t>বাংলা</a:t>
            </a:r>
            <a:r>
              <a:rPr lang="bn-IN" dirty="0" smtClean="0">
                <a:solidFill>
                  <a:schemeClr val="bg2"/>
                </a:solidFill>
                <a:latin typeface="Shonar Bangla" pitchFamily="34" charset="0"/>
                <a:cs typeface="Shonar Bangla" pitchFamily="34" charset="0"/>
              </a:rPr>
              <a:t> </a:t>
            </a:r>
            <a:r>
              <a:rPr lang="en-US" dirty="0" smtClean="0">
                <a:solidFill>
                  <a:schemeClr val="bg2"/>
                </a:solidFill>
                <a:latin typeface="Shonar Bangla" pitchFamily="34" charset="0"/>
                <a:cs typeface="Shonar Bangla" pitchFamily="34" charset="0"/>
              </a:rPr>
              <a:t> </a:t>
            </a:r>
            <a:r>
              <a:rPr lang="en-US" dirty="0" err="1" smtClean="0">
                <a:solidFill>
                  <a:schemeClr val="bg2"/>
                </a:solidFill>
                <a:latin typeface="Shonar Bangla" pitchFamily="34" charset="0"/>
                <a:cs typeface="Shonar Bangla" pitchFamily="34" charset="0"/>
              </a:rPr>
              <a:t>ক্রিয়া</a:t>
            </a:r>
            <a:r>
              <a:rPr lang="en-US" dirty="0" smtClean="0">
                <a:solidFill>
                  <a:schemeClr val="bg2"/>
                </a:solidFill>
                <a:latin typeface="Shonar Bangla" pitchFamily="34" charset="0"/>
                <a:cs typeface="Shonar Bangla" pitchFamily="34" charset="0"/>
              </a:rPr>
              <a:t> </a:t>
            </a:r>
            <a:r>
              <a:rPr lang="bn-IN" dirty="0" smtClean="0">
                <a:solidFill>
                  <a:schemeClr val="bg2"/>
                </a:solidFill>
                <a:latin typeface="Shonar Bangla" pitchFamily="34" charset="0"/>
                <a:cs typeface="Shonar Bangla" pitchFamily="34" charset="0"/>
              </a:rPr>
              <a:t> </a:t>
            </a:r>
            <a:r>
              <a:rPr lang="en-US" dirty="0" err="1" smtClean="0">
                <a:solidFill>
                  <a:schemeClr val="bg2"/>
                </a:solidFill>
                <a:latin typeface="Shonar Bangla" pitchFamily="34" charset="0"/>
                <a:cs typeface="Shonar Bangla" pitchFamily="34" charset="0"/>
              </a:rPr>
              <a:t>পদের</a:t>
            </a:r>
            <a:r>
              <a:rPr lang="en-US" dirty="0" smtClean="0">
                <a:solidFill>
                  <a:schemeClr val="bg2"/>
                </a:solidFill>
                <a:latin typeface="Shonar Bangla" pitchFamily="34" charset="0"/>
                <a:cs typeface="Shonar Bangla" pitchFamily="34" charset="0"/>
              </a:rPr>
              <a:t> </a:t>
            </a:r>
            <a:r>
              <a:rPr lang="bn-IN" dirty="0" smtClean="0">
                <a:solidFill>
                  <a:schemeClr val="bg2"/>
                </a:solidFill>
                <a:latin typeface="Shonar Bangla" pitchFamily="34" charset="0"/>
                <a:cs typeface="Shonar Bangla" pitchFamily="34" charset="0"/>
              </a:rPr>
              <a:t> </a:t>
            </a:r>
            <a:r>
              <a:rPr lang="en-US" dirty="0" err="1" smtClean="0">
                <a:solidFill>
                  <a:schemeClr val="bg2"/>
                </a:solidFill>
                <a:latin typeface="Shonar Bangla" pitchFamily="34" charset="0"/>
                <a:cs typeface="Shonar Bangla" pitchFamily="34" charset="0"/>
              </a:rPr>
              <a:t>শেষে</a:t>
            </a:r>
            <a:r>
              <a:rPr lang="bn-IN" dirty="0" smtClean="0">
                <a:solidFill>
                  <a:schemeClr val="bg2"/>
                </a:solidFill>
                <a:latin typeface="Shonar Bangla" pitchFamily="34" charset="0"/>
                <a:cs typeface="Shonar Bangla" pitchFamily="34" charset="0"/>
              </a:rPr>
              <a:t> </a:t>
            </a:r>
            <a:r>
              <a:rPr lang="en-US" dirty="0" smtClean="0">
                <a:solidFill>
                  <a:schemeClr val="bg2"/>
                </a:solidFill>
                <a:latin typeface="Shonar Bangla" pitchFamily="34" charset="0"/>
                <a:cs typeface="Shonar Bangla" pitchFamily="34" charset="0"/>
              </a:rPr>
              <a:t>  </a:t>
            </a:r>
            <a:r>
              <a:rPr lang="en-US" dirty="0" err="1" smtClean="0">
                <a:solidFill>
                  <a:schemeClr val="bg2"/>
                </a:solidFill>
                <a:latin typeface="Shonar Bangla" pitchFamily="34" charset="0"/>
                <a:cs typeface="Shonar Bangla" pitchFamily="34" charset="0"/>
              </a:rPr>
              <a:t>তে</a:t>
            </a:r>
            <a:r>
              <a:rPr lang="en-US" dirty="0" smtClean="0">
                <a:solidFill>
                  <a:schemeClr val="bg2"/>
                </a:solidFill>
                <a:latin typeface="Shonar Bangla" pitchFamily="34" charset="0"/>
                <a:cs typeface="Shonar Bangla" pitchFamily="34" charset="0"/>
              </a:rPr>
              <a:t> </a:t>
            </a:r>
            <a:r>
              <a:rPr lang="bn-IN" dirty="0" smtClean="0">
                <a:solidFill>
                  <a:schemeClr val="bg2"/>
                </a:solidFill>
                <a:latin typeface="Shonar Bangla" pitchFamily="34" charset="0"/>
                <a:cs typeface="Shonar Bangla" pitchFamily="34" charset="0"/>
              </a:rPr>
              <a:t> </a:t>
            </a:r>
            <a:r>
              <a:rPr lang="en-US" dirty="0" err="1" smtClean="0">
                <a:solidFill>
                  <a:schemeClr val="bg2"/>
                </a:solidFill>
                <a:latin typeface="Shonar Bangla" pitchFamily="34" charset="0"/>
                <a:cs typeface="Shonar Bangla" pitchFamily="34" charset="0"/>
              </a:rPr>
              <a:t>থাকিব</a:t>
            </a:r>
            <a:r>
              <a:rPr lang="en-US" dirty="0" smtClean="0">
                <a:solidFill>
                  <a:schemeClr val="bg2"/>
                </a:solidFill>
                <a:latin typeface="Shonar Bangla" pitchFamily="34" charset="0"/>
                <a:cs typeface="Shonar Bangla" pitchFamily="34" charset="0"/>
              </a:rPr>
              <a:t>,</a:t>
            </a:r>
          </a:p>
          <a:p>
            <a:r>
              <a:rPr lang="en-US" dirty="0" err="1" smtClean="0">
                <a:solidFill>
                  <a:schemeClr val="bg2"/>
                </a:solidFill>
                <a:latin typeface="Shonar Bangla" pitchFamily="34" charset="0"/>
                <a:cs typeface="Shonar Bangla" pitchFamily="34" charset="0"/>
              </a:rPr>
              <a:t>তে</a:t>
            </a:r>
            <a:r>
              <a:rPr lang="en-US" dirty="0" smtClean="0">
                <a:solidFill>
                  <a:schemeClr val="bg2"/>
                </a:solidFill>
                <a:latin typeface="Shonar Bangla" pitchFamily="34" charset="0"/>
                <a:cs typeface="Shonar Bangla" pitchFamily="34" charset="0"/>
              </a:rPr>
              <a:t> </a:t>
            </a:r>
            <a:r>
              <a:rPr lang="en-US" dirty="0" err="1" smtClean="0">
                <a:solidFill>
                  <a:schemeClr val="bg2"/>
                </a:solidFill>
                <a:latin typeface="Shonar Bangla" pitchFamily="34" charset="0"/>
                <a:cs typeface="Shonar Bangla" pitchFamily="34" charset="0"/>
              </a:rPr>
              <a:t>থাকিবে</a:t>
            </a:r>
            <a:r>
              <a:rPr lang="en-US" dirty="0" smtClean="0">
                <a:solidFill>
                  <a:schemeClr val="bg2"/>
                </a:solidFill>
                <a:latin typeface="Shonar Bangla" pitchFamily="34" charset="0"/>
                <a:cs typeface="Shonar Bangla" pitchFamily="34" charset="0"/>
              </a:rPr>
              <a:t> </a:t>
            </a:r>
            <a:r>
              <a:rPr lang="en-US" dirty="0" err="1" smtClean="0">
                <a:solidFill>
                  <a:schemeClr val="bg2"/>
                </a:solidFill>
                <a:latin typeface="Shonar Bangla" pitchFamily="34" charset="0"/>
                <a:cs typeface="Shonar Bangla" pitchFamily="34" charset="0"/>
              </a:rPr>
              <a:t>ইত্যাদি</a:t>
            </a:r>
            <a:r>
              <a:rPr lang="en-US" dirty="0" smtClean="0">
                <a:solidFill>
                  <a:schemeClr val="bg2"/>
                </a:solidFill>
                <a:latin typeface="Shonar Bangla" pitchFamily="34" charset="0"/>
                <a:cs typeface="Shonar Bangla" pitchFamily="34" charset="0"/>
              </a:rPr>
              <a:t> </a:t>
            </a:r>
            <a:r>
              <a:rPr lang="en-US" dirty="0" err="1" smtClean="0">
                <a:solidFill>
                  <a:schemeClr val="bg2"/>
                </a:solidFill>
                <a:latin typeface="Shonar Bangla" pitchFamily="34" charset="0"/>
                <a:cs typeface="Shonar Bangla" pitchFamily="34" charset="0"/>
              </a:rPr>
              <a:t>যুক্ত</a:t>
            </a:r>
            <a:r>
              <a:rPr lang="en-US" dirty="0" smtClean="0">
                <a:solidFill>
                  <a:schemeClr val="bg2"/>
                </a:solidFill>
                <a:latin typeface="Shonar Bangla" pitchFamily="34" charset="0"/>
                <a:cs typeface="Shonar Bangla" pitchFamily="34" charset="0"/>
              </a:rPr>
              <a:t> </a:t>
            </a:r>
            <a:r>
              <a:rPr lang="en-US" dirty="0" err="1" smtClean="0">
                <a:solidFill>
                  <a:schemeClr val="bg2"/>
                </a:solidFill>
                <a:latin typeface="Shonar Bangla" pitchFamily="34" charset="0"/>
                <a:cs typeface="Shonar Bangla" pitchFamily="34" charset="0"/>
              </a:rPr>
              <a:t>থাকিলে</a:t>
            </a:r>
            <a:r>
              <a:rPr lang="en-US" dirty="0" smtClean="0">
                <a:solidFill>
                  <a:schemeClr val="bg2"/>
                </a:solidFill>
                <a:latin typeface="Shonar Bangla" pitchFamily="34" charset="0"/>
                <a:cs typeface="Shonar Bangla" pitchFamily="34" charset="0"/>
              </a:rPr>
              <a:t> verb </a:t>
            </a:r>
            <a:r>
              <a:rPr lang="en-US" dirty="0" err="1" smtClean="0">
                <a:solidFill>
                  <a:schemeClr val="bg2"/>
                </a:solidFill>
                <a:latin typeface="Shonar Bangla" pitchFamily="34" charset="0"/>
                <a:cs typeface="Shonar Bangla" pitchFamily="34" charset="0"/>
              </a:rPr>
              <a:t>এর</a:t>
            </a:r>
            <a:r>
              <a:rPr lang="en-US" dirty="0" smtClean="0">
                <a:solidFill>
                  <a:schemeClr val="bg2"/>
                </a:solidFill>
                <a:latin typeface="Shonar Bangla" pitchFamily="34" charset="0"/>
                <a:cs typeface="Shonar Bangla" pitchFamily="34" charset="0"/>
              </a:rPr>
              <a:t>  future continuous tense </a:t>
            </a:r>
            <a:r>
              <a:rPr lang="en-US" dirty="0" err="1" smtClean="0">
                <a:solidFill>
                  <a:schemeClr val="bg2"/>
                </a:solidFill>
                <a:latin typeface="Shonar Bangla" pitchFamily="34" charset="0"/>
                <a:cs typeface="Shonar Bangla" pitchFamily="34" charset="0"/>
              </a:rPr>
              <a:t>হয়</a:t>
            </a:r>
            <a:r>
              <a:rPr lang="en-US" dirty="0" smtClean="0">
                <a:solidFill>
                  <a:schemeClr val="bg2"/>
                </a:solidFill>
                <a:latin typeface="Shonar Bangla" pitchFamily="34" charset="0"/>
                <a:cs typeface="Shonar Bangla" pitchFamily="34" charset="0"/>
              </a:rPr>
              <a:t>।</a:t>
            </a:r>
          </a:p>
          <a:p>
            <a:r>
              <a:rPr lang="en-US" dirty="0" err="1" smtClean="0">
                <a:solidFill>
                  <a:srgbClr val="FFC000"/>
                </a:solidFill>
                <a:latin typeface="NikoshBAN" pitchFamily="2" charset="0"/>
                <a:cs typeface="NikoshBAN" pitchFamily="2" charset="0"/>
              </a:rPr>
              <a:t>গঠনঃ</a:t>
            </a:r>
            <a:r>
              <a:rPr lang="bn-IN" dirty="0" smtClean="0">
                <a:solidFill>
                  <a:srgbClr val="FFC000"/>
                </a:solidFill>
                <a:latin typeface="NikoshBAN" pitchFamily="2" charset="0"/>
                <a:cs typeface="NikoshBAN" pitchFamily="2" charset="0"/>
              </a:rPr>
              <a:t>  </a:t>
            </a:r>
            <a:r>
              <a:rPr lang="en-US" dirty="0" smtClean="0">
                <a:solidFill>
                  <a:srgbClr val="FFFF00"/>
                </a:solidFill>
                <a:latin typeface="NikoshBAN" pitchFamily="2" charset="0"/>
                <a:cs typeface="NikoshBAN" pitchFamily="2" charset="0"/>
              </a:rPr>
              <a:t>sub</a:t>
            </a:r>
            <a:r>
              <a:rPr lang="bn-IN" dirty="0" smtClean="0">
                <a:solidFill>
                  <a:srgbClr val="FFFF00"/>
                </a:solidFill>
                <a:latin typeface="NikoshBAN" pitchFamily="2" charset="0"/>
                <a:cs typeface="NikoshBAN" pitchFamily="2" charset="0"/>
              </a:rPr>
              <a:t> </a:t>
            </a:r>
            <a:r>
              <a:rPr lang="en-US" dirty="0" smtClean="0">
                <a:solidFill>
                  <a:srgbClr val="FFFF00"/>
                </a:solidFill>
                <a:latin typeface="NikoshBAN" pitchFamily="2" charset="0"/>
                <a:cs typeface="NikoshBAN" pitchFamily="2" charset="0"/>
              </a:rPr>
              <a:t>+</a:t>
            </a:r>
            <a:r>
              <a:rPr lang="bn-IN" dirty="0" smtClean="0">
                <a:solidFill>
                  <a:srgbClr val="FFFF00"/>
                </a:solidFill>
                <a:latin typeface="NikoshBAN" pitchFamily="2" charset="0"/>
                <a:cs typeface="NikoshBAN" pitchFamily="2" charset="0"/>
              </a:rPr>
              <a:t> </a:t>
            </a:r>
            <a:r>
              <a:rPr lang="en-US" dirty="0" smtClean="0">
                <a:solidFill>
                  <a:srgbClr val="FFFF00"/>
                </a:solidFill>
                <a:latin typeface="NikoshBAN" pitchFamily="2" charset="0"/>
                <a:cs typeface="NikoshBAN" pitchFamily="2" charset="0"/>
              </a:rPr>
              <a:t>shall be/will be</a:t>
            </a:r>
            <a:r>
              <a:rPr lang="bn-IN" dirty="0" smtClean="0">
                <a:solidFill>
                  <a:srgbClr val="FFFF00"/>
                </a:solidFill>
                <a:latin typeface="NikoshBAN" pitchFamily="2" charset="0"/>
                <a:cs typeface="NikoshBAN" pitchFamily="2" charset="0"/>
              </a:rPr>
              <a:t> </a:t>
            </a:r>
            <a:r>
              <a:rPr lang="en-US" dirty="0" smtClean="0">
                <a:solidFill>
                  <a:srgbClr val="FFFF00"/>
                </a:solidFill>
                <a:latin typeface="NikoshBAN" pitchFamily="2" charset="0"/>
                <a:cs typeface="NikoshBAN" pitchFamily="2" charset="0"/>
              </a:rPr>
              <a:t>+</a:t>
            </a:r>
            <a:r>
              <a:rPr lang="bn-IN" dirty="0" smtClean="0">
                <a:solidFill>
                  <a:srgbClr val="FFFF00"/>
                </a:solidFill>
                <a:latin typeface="NikoshBAN" pitchFamily="2" charset="0"/>
                <a:cs typeface="NikoshBAN" pitchFamily="2" charset="0"/>
              </a:rPr>
              <a:t> </a:t>
            </a:r>
            <a:r>
              <a:rPr lang="en-US" sz="2800" dirty="0" err="1" smtClean="0">
                <a:solidFill>
                  <a:srgbClr val="FFFF00"/>
                </a:solidFill>
                <a:latin typeface="NikoshBAN" pitchFamily="2" charset="0"/>
                <a:cs typeface="NikoshBAN" pitchFamily="2" charset="0"/>
              </a:rPr>
              <a:t>মুল</a:t>
            </a:r>
            <a:r>
              <a:rPr lang="en-US" sz="2800" dirty="0" smtClean="0">
                <a:solidFill>
                  <a:srgbClr val="FFFF00"/>
                </a:solidFill>
                <a:latin typeface="NikoshBAN" pitchFamily="2" charset="0"/>
                <a:cs typeface="NikoshBAN" pitchFamily="2" charset="0"/>
              </a:rPr>
              <a:t> </a:t>
            </a:r>
            <a:r>
              <a:rPr lang="en-US" dirty="0" smtClean="0">
                <a:solidFill>
                  <a:srgbClr val="FFFF00"/>
                </a:solidFill>
                <a:latin typeface="NikoshBAN" pitchFamily="2" charset="0"/>
                <a:cs typeface="NikoshBAN" pitchFamily="2" charset="0"/>
              </a:rPr>
              <a:t>verb </a:t>
            </a:r>
            <a:r>
              <a:rPr lang="en-US" sz="2800" dirty="0" err="1" smtClean="0">
                <a:solidFill>
                  <a:srgbClr val="FFFF00"/>
                </a:solidFill>
                <a:latin typeface="NikoshBAN" pitchFamily="2" charset="0"/>
                <a:cs typeface="NikoshBAN" pitchFamily="2" charset="0"/>
              </a:rPr>
              <a:t>এর</a:t>
            </a:r>
            <a:r>
              <a:rPr lang="en-US" sz="2800" dirty="0" smtClean="0">
                <a:solidFill>
                  <a:srgbClr val="FFFF00"/>
                </a:solidFill>
                <a:latin typeface="NikoshBAN" pitchFamily="2" charset="0"/>
                <a:cs typeface="NikoshBAN" pitchFamily="2" charset="0"/>
              </a:rPr>
              <a:t> </a:t>
            </a:r>
            <a:r>
              <a:rPr lang="en-US" sz="2800" dirty="0" err="1" smtClean="0">
                <a:solidFill>
                  <a:srgbClr val="FFFF00"/>
                </a:solidFill>
                <a:latin typeface="NikoshBAN" pitchFamily="2" charset="0"/>
                <a:cs typeface="NikoshBAN" pitchFamily="2" charset="0"/>
              </a:rPr>
              <a:t>সাথে</a:t>
            </a:r>
            <a:r>
              <a:rPr lang="en-US" sz="2800" dirty="0" smtClean="0">
                <a:solidFill>
                  <a:srgbClr val="FFFF00"/>
                </a:solidFill>
                <a:latin typeface="NikoshBAN" pitchFamily="2" charset="0"/>
                <a:cs typeface="NikoshBAN" pitchFamily="2" charset="0"/>
              </a:rPr>
              <a:t> </a:t>
            </a:r>
            <a:r>
              <a:rPr lang="bn-IN" sz="2800" dirty="0" smtClean="0">
                <a:solidFill>
                  <a:srgbClr val="FFFF00"/>
                </a:solidFill>
                <a:latin typeface="NikoshBAN" pitchFamily="2" charset="0"/>
                <a:cs typeface="NikoshBAN" pitchFamily="2" charset="0"/>
              </a:rPr>
              <a:t> </a:t>
            </a:r>
            <a:r>
              <a:rPr lang="en-US" sz="2800" dirty="0" smtClean="0">
                <a:solidFill>
                  <a:srgbClr val="FFFF00"/>
                </a:solidFill>
                <a:latin typeface="NikoshBAN" pitchFamily="2" charset="0"/>
                <a:cs typeface="NikoshBAN" pitchFamily="2" charset="0"/>
              </a:rPr>
              <a:t> </a:t>
            </a:r>
            <a:r>
              <a:rPr lang="en-US" dirty="0" err="1" smtClean="0">
                <a:solidFill>
                  <a:srgbClr val="FFFF00"/>
                </a:solidFill>
                <a:latin typeface="NikoshBAN" pitchFamily="2" charset="0"/>
                <a:cs typeface="NikoshBAN" pitchFamily="2" charset="0"/>
              </a:rPr>
              <a:t>ing</a:t>
            </a:r>
            <a:r>
              <a:rPr lang="bn-IN" dirty="0" smtClean="0">
                <a:solidFill>
                  <a:srgbClr val="FFFF00"/>
                </a:solidFill>
                <a:latin typeface="NikoshBAN" pitchFamily="2" charset="0"/>
                <a:cs typeface="NikoshBAN" pitchFamily="2" charset="0"/>
              </a:rPr>
              <a:t> </a:t>
            </a:r>
            <a:r>
              <a:rPr lang="en-US" dirty="0" smtClean="0">
                <a:solidFill>
                  <a:srgbClr val="FFFF00"/>
                </a:solidFill>
                <a:latin typeface="NikoshBAN" pitchFamily="2" charset="0"/>
                <a:cs typeface="NikoshBAN" pitchFamily="2" charset="0"/>
              </a:rPr>
              <a:t> </a:t>
            </a:r>
            <a:r>
              <a:rPr lang="en-US" sz="2800" dirty="0" err="1" smtClean="0">
                <a:solidFill>
                  <a:srgbClr val="FFFF00"/>
                </a:solidFill>
                <a:latin typeface="NikoshBAN" pitchFamily="2" charset="0"/>
                <a:cs typeface="NikoshBAN" pitchFamily="2" charset="0"/>
              </a:rPr>
              <a:t>যোগ</a:t>
            </a:r>
            <a:r>
              <a:rPr lang="en-US" sz="2800" dirty="0" smtClean="0">
                <a:solidFill>
                  <a:srgbClr val="FFFF00"/>
                </a:solidFill>
                <a:latin typeface="NikoshBAN" pitchFamily="2" charset="0"/>
                <a:cs typeface="NikoshBAN" pitchFamily="2" charset="0"/>
              </a:rPr>
              <a:t> </a:t>
            </a:r>
            <a:r>
              <a:rPr lang="en-US" sz="2800" dirty="0" err="1" smtClean="0">
                <a:solidFill>
                  <a:srgbClr val="FFFF00"/>
                </a:solidFill>
                <a:latin typeface="NikoshBAN" pitchFamily="2" charset="0"/>
                <a:cs typeface="NikoshBAN" pitchFamily="2" charset="0"/>
              </a:rPr>
              <a:t>করিতে</a:t>
            </a:r>
            <a:r>
              <a:rPr lang="bn-IN" sz="2800" dirty="0">
                <a:solidFill>
                  <a:srgbClr val="FFFF00"/>
                </a:solidFill>
                <a:latin typeface="NikoshBAN" pitchFamily="2" charset="0"/>
                <a:cs typeface="NikoshBAN" pitchFamily="2" charset="0"/>
              </a:rPr>
              <a:t> </a:t>
            </a:r>
            <a:r>
              <a:rPr lang="en-US" sz="2800" dirty="0" err="1" smtClean="0">
                <a:solidFill>
                  <a:srgbClr val="FFFF00"/>
                </a:solidFill>
                <a:latin typeface="NikoshBAN" pitchFamily="2" charset="0"/>
                <a:cs typeface="NikoshBAN" pitchFamily="2" charset="0"/>
              </a:rPr>
              <a:t>হইবে</a:t>
            </a:r>
            <a:r>
              <a:rPr lang="bn-IN" sz="2800" dirty="0" smtClean="0">
                <a:solidFill>
                  <a:srgbClr val="FFFF00"/>
                </a:solidFill>
                <a:latin typeface="NikoshBAN" pitchFamily="2" charset="0"/>
                <a:cs typeface="NikoshBAN" pitchFamily="2" charset="0"/>
              </a:rPr>
              <a:t> </a:t>
            </a:r>
          </a:p>
          <a:p>
            <a:r>
              <a:rPr lang="en-US" dirty="0" err="1" smtClean="0">
                <a:solidFill>
                  <a:schemeClr val="bg2"/>
                </a:solidFill>
                <a:latin typeface="NikoshBAN" pitchFamily="2" charset="0"/>
                <a:cs typeface="NikoshBAN" pitchFamily="2" charset="0"/>
              </a:rPr>
              <a:t>যেমনঃ</a:t>
            </a:r>
            <a:r>
              <a:rPr lang="en-US" dirty="0" smtClean="0">
                <a:solidFill>
                  <a:srgbClr val="0070C0"/>
                </a:solidFill>
                <a:latin typeface="NikoshBAN" pitchFamily="2" charset="0"/>
                <a:cs typeface="NikoshBAN" pitchFamily="2" charset="0"/>
              </a:rPr>
              <a:t> </a:t>
            </a:r>
            <a:r>
              <a:rPr lang="en-US" dirty="0" err="1" smtClean="0">
                <a:solidFill>
                  <a:srgbClr val="FFC000"/>
                </a:solidFill>
                <a:latin typeface="NikoshBAN" pitchFamily="2" charset="0"/>
                <a:cs typeface="NikoshBAN" pitchFamily="2" charset="0"/>
              </a:rPr>
              <a:t>আমি</a:t>
            </a:r>
            <a:r>
              <a:rPr lang="en-US" dirty="0" smtClean="0">
                <a:solidFill>
                  <a:srgbClr val="FFC000"/>
                </a:solidFill>
                <a:latin typeface="NikoshBAN" pitchFamily="2" charset="0"/>
                <a:cs typeface="NikoshBAN" pitchFamily="2" charset="0"/>
              </a:rPr>
              <a:t> </a:t>
            </a:r>
            <a:r>
              <a:rPr lang="en-US" dirty="0" err="1" smtClean="0">
                <a:solidFill>
                  <a:srgbClr val="FFC000"/>
                </a:solidFill>
                <a:latin typeface="NikoshBAN" pitchFamily="2" charset="0"/>
                <a:cs typeface="NikoshBAN" pitchFamily="2" charset="0"/>
              </a:rPr>
              <a:t>স্কুলে</a:t>
            </a:r>
            <a:r>
              <a:rPr lang="en-US" dirty="0" smtClean="0">
                <a:solidFill>
                  <a:srgbClr val="FFC000"/>
                </a:solidFill>
                <a:latin typeface="NikoshBAN" pitchFamily="2" charset="0"/>
                <a:cs typeface="NikoshBAN" pitchFamily="2" charset="0"/>
              </a:rPr>
              <a:t> </a:t>
            </a:r>
            <a:r>
              <a:rPr lang="en-US" dirty="0" err="1" smtClean="0">
                <a:solidFill>
                  <a:srgbClr val="FFC000"/>
                </a:solidFill>
                <a:latin typeface="NikoshBAN" pitchFamily="2" charset="0"/>
                <a:cs typeface="NikoshBAN" pitchFamily="2" charset="0"/>
              </a:rPr>
              <a:t>যাইতে</a:t>
            </a:r>
            <a:r>
              <a:rPr lang="en-US" dirty="0" smtClean="0">
                <a:solidFill>
                  <a:srgbClr val="FFC000"/>
                </a:solidFill>
                <a:latin typeface="NikoshBAN" pitchFamily="2" charset="0"/>
                <a:cs typeface="NikoshBAN" pitchFamily="2" charset="0"/>
              </a:rPr>
              <a:t> </a:t>
            </a:r>
            <a:r>
              <a:rPr lang="en-US" dirty="0" err="1" smtClean="0">
                <a:solidFill>
                  <a:srgbClr val="FFC000"/>
                </a:solidFill>
                <a:latin typeface="NikoshBAN" pitchFamily="2" charset="0"/>
                <a:cs typeface="NikoshBAN" pitchFamily="2" charset="0"/>
              </a:rPr>
              <a:t>থাকিব</a:t>
            </a:r>
            <a:r>
              <a:rPr lang="en-US" dirty="0" smtClean="0">
                <a:solidFill>
                  <a:srgbClr val="FFC000"/>
                </a:solidFill>
                <a:latin typeface="NikoshBAN" pitchFamily="2" charset="0"/>
                <a:cs typeface="NikoshBAN" pitchFamily="2" charset="0"/>
              </a:rPr>
              <a:t>।</a:t>
            </a:r>
          </a:p>
          <a:p>
            <a:r>
              <a:rPr lang="en-US" sz="4000" dirty="0" smtClean="0">
                <a:solidFill>
                  <a:schemeClr val="bg2"/>
                </a:solidFill>
                <a:latin typeface="NikoshBAN" pitchFamily="2" charset="0"/>
                <a:cs typeface="NikoshBAN" pitchFamily="2" charset="0"/>
              </a:rPr>
              <a:t>I shall be going to school</a:t>
            </a:r>
          </a:p>
        </p:txBody>
      </p:sp>
    </p:spTree>
  </p:cSld>
  <p:clrMapOvr>
    <a:masterClrMapping/>
  </p:clrMapOvr>
  <p:transition>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1000"/>
                                        <p:tgtEl>
                                          <p:spTgt spid="3">
                                            <p:txEl>
                                              <p:pRg st="3" end="3"/>
                                            </p:txEl>
                                          </p:spTgt>
                                        </p:tgtEl>
                                      </p:cBhvr>
                                    </p:animEffect>
                                    <p:anim calcmode="lin" valueType="num">
                                      <p:cBhvr>
                                        <p:cTn id="2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 calcmode="lin" valueType="num">
                                      <p:cBhvr additive="base">
                                        <p:cTn id="3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a:noFill/>
          <a:ln w="76200">
            <a:solidFill>
              <a:schemeClr val="tx1"/>
            </a:solidFill>
          </a:ln>
        </p:spPr>
        <p:txBody>
          <a:bodyPr>
            <a:normAutofit/>
          </a:bodyPr>
          <a:lstStyle/>
          <a:p>
            <a:pPr lvl="4">
              <a:buNone/>
            </a:pPr>
            <a:endParaRPr lang="en-US" sz="5400" dirty="0" smtClean="0">
              <a:solidFill>
                <a:srgbClr val="FF0000"/>
              </a:solidFill>
            </a:endParaRPr>
          </a:p>
          <a:p>
            <a:pPr lvl="4">
              <a:buNone/>
            </a:pPr>
            <a:r>
              <a:rPr lang="en-US" sz="5400" dirty="0" smtClean="0">
                <a:solidFill>
                  <a:srgbClr val="002060"/>
                </a:solidFill>
                <a:latin typeface="Shonar Bangla" pitchFamily="34" charset="0"/>
                <a:cs typeface="Shonar Bangla" pitchFamily="34" charset="0"/>
              </a:rPr>
              <a:t>  </a:t>
            </a:r>
            <a:r>
              <a:rPr lang="en-US" sz="5400" dirty="0" smtClean="0">
                <a:solidFill>
                  <a:srgbClr val="00B050"/>
                </a:solidFill>
                <a:latin typeface="Shonar Bangla" pitchFamily="34" charset="0"/>
                <a:cs typeface="Shonar Bangla" pitchFamily="34" charset="0"/>
              </a:rPr>
              <a:t>PRESENTATION </a:t>
            </a:r>
          </a:p>
          <a:p>
            <a:pPr lvl="4">
              <a:buNone/>
            </a:pPr>
            <a:r>
              <a:rPr lang="en-US" sz="5400" dirty="0" smtClean="0">
                <a:solidFill>
                  <a:srgbClr val="0000FF"/>
                </a:solidFill>
                <a:latin typeface="Shonar Bangla" pitchFamily="34" charset="0"/>
                <a:cs typeface="Shonar Bangla" pitchFamily="34" charset="0"/>
              </a:rPr>
              <a:t>            BY</a:t>
            </a:r>
          </a:p>
          <a:p>
            <a:pPr lvl="4">
              <a:buNone/>
            </a:pPr>
            <a:r>
              <a:rPr lang="en-US" sz="5400" dirty="0" smtClean="0">
                <a:latin typeface="Shonar Bangla" pitchFamily="34" charset="0"/>
                <a:cs typeface="Shonar Bangla" pitchFamily="34" charset="0"/>
              </a:rPr>
              <a:t>Md. </a:t>
            </a:r>
            <a:r>
              <a:rPr lang="en-US" sz="5400" dirty="0" err="1" smtClean="0">
                <a:latin typeface="Shonar Bangla" pitchFamily="34" charset="0"/>
                <a:cs typeface="Shonar Bangla" pitchFamily="34" charset="0"/>
              </a:rPr>
              <a:t>Abul</a:t>
            </a:r>
            <a:r>
              <a:rPr lang="en-US" sz="5400" dirty="0" smtClean="0">
                <a:latin typeface="Shonar Bangla" pitchFamily="34" charset="0"/>
                <a:cs typeface="Shonar Bangla" pitchFamily="34" charset="0"/>
              </a:rPr>
              <a:t> </a:t>
            </a:r>
            <a:r>
              <a:rPr lang="en-US" sz="5400" dirty="0" err="1" smtClean="0">
                <a:latin typeface="Shonar Bangla" pitchFamily="34" charset="0"/>
                <a:cs typeface="Shonar Bangla" pitchFamily="34" charset="0"/>
              </a:rPr>
              <a:t>kashem</a:t>
            </a:r>
            <a:endParaRPr lang="en-US" sz="5400" dirty="0" smtClean="0">
              <a:latin typeface="Shonar Bangla" pitchFamily="34" charset="0"/>
              <a:cs typeface="Shonar Bangla" pitchFamily="34" charset="0"/>
            </a:endParaRPr>
          </a:p>
          <a:p>
            <a:pPr lvl="4">
              <a:buNone/>
            </a:pPr>
            <a:r>
              <a:rPr lang="en-US" sz="5400" dirty="0" smtClean="0">
                <a:solidFill>
                  <a:schemeClr val="accent2">
                    <a:lumMod val="75000"/>
                  </a:schemeClr>
                </a:solidFill>
                <a:latin typeface="Shonar Bangla" pitchFamily="34" charset="0"/>
                <a:cs typeface="Shonar Bangla" pitchFamily="34" charset="0"/>
              </a:rPr>
              <a:t>Assistant  Teacher</a:t>
            </a:r>
          </a:p>
          <a:p>
            <a:pPr lvl="4">
              <a:buNone/>
            </a:pPr>
            <a:r>
              <a:rPr lang="en-US" sz="5400" dirty="0" err="1" smtClean="0">
                <a:solidFill>
                  <a:schemeClr val="accent2">
                    <a:lumMod val="75000"/>
                  </a:schemeClr>
                </a:solidFill>
                <a:latin typeface="Shonar Bangla" pitchFamily="34" charset="0"/>
                <a:cs typeface="Shonar Bangla" pitchFamily="34" charset="0"/>
              </a:rPr>
              <a:t>chakvarunia</a:t>
            </a:r>
            <a:r>
              <a:rPr lang="en-US" sz="5400" dirty="0" smtClean="0">
                <a:solidFill>
                  <a:schemeClr val="accent2">
                    <a:lumMod val="75000"/>
                  </a:schemeClr>
                </a:solidFill>
                <a:latin typeface="Shonar Bangla" pitchFamily="34" charset="0"/>
                <a:cs typeface="Shonar Bangla" pitchFamily="34" charset="0"/>
              </a:rPr>
              <a:t> Si </a:t>
            </a:r>
            <a:r>
              <a:rPr lang="en-US" sz="5400" dirty="0" err="1" smtClean="0">
                <a:solidFill>
                  <a:schemeClr val="accent2">
                    <a:lumMod val="75000"/>
                  </a:schemeClr>
                </a:solidFill>
                <a:latin typeface="Shonar Bangla" pitchFamily="34" charset="0"/>
                <a:cs typeface="Shonar Bangla" pitchFamily="34" charset="0"/>
              </a:rPr>
              <a:t>alim</a:t>
            </a:r>
            <a:r>
              <a:rPr lang="en-US" sz="5400" dirty="0" smtClean="0">
                <a:solidFill>
                  <a:schemeClr val="accent2">
                    <a:lumMod val="75000"/>
                  </a:schemeClr>
                </a:solidFill>
                <a:latin typeface="Shonar Bangla" pitchFamily="34" charset="0"/>
                <a:cs typeface="Shonar Bangla" pitchFamily="34" charset="0"/>
              </a:rPr>
              <a:t> </a:t>
            </a:r>
            <a:r>
              <a:rPr lang="en-US" sz="5400" dirty="0" err="1" smtClean="0">
                <a:solidFill>
                  <a:schemeClr val="accent2">
                    <a:lumMod val="75000"/>
                  </a:schemeClr>
                </a:solidFill>
                <a:latin typeface="Shonar Bangla" pitchFamily="34" charset="0"/>
                <a:cs typeface="Shonar Bangla" pitchFamily="34" charset="0"/>
              </a:rPr>
              <a:t>madrasha</a:t>
            </a:r>
            <a:endParaRPr lang="en-US" sz="5400" dirty="0" smtClean="0">
              <a:solidFill>
                <a:schemeClr val="accent2">
                  <a:lumMod val="75000"/>
                </a:schemeClr>
              </a:solidFill>
              <a:latin typeface="Shonar Bangla" pitchFamily="34" charset="0"/>
              <a:cs typeface="Shonar Bangla" pitchFamily="34" charset="0"/>
            </a:endParaRPr>
          </a:p>
          <a:p>
            <a:pPr lvl="4">
              <a:buNone/>
            </a:pPr>
            <a:r>
              <a:rPr lang="en-US" sz="5400" dirty="0" err="1" smtClean="0">
                <a:solidFill>
                  <a:schemeClr val="accent2">
                    <a:lumMod val="75000"/>
                  </a:schemeClr>
                </a:solidFill>
                <a:latin typeface="Shonar Bangla" pitchFamily="34" charset="0"/>
                <a:cs typeface="Shonar Bangla" pitchFamily="34" charset="0"/>
              </a:rPr>
              <a:t>Joypurhat</a:t>
            </a:r>
            <a:endParaRPr lang="en-US" sz="4800" dirty="0" smtClean="0">
              <a:solidFill>
                <a:srgbClr val="0000FF"/>
              </a:solidFill>
              <a:latin typeface="Shonar Bangla" pitchFamily="34" charset="0"/>
              <a:cs typeface="Shonar Bangla" pitchFamily="34" charset="0"/>
            </a:endParaRPr>
          </a:p>
        </p:txBody>
      </p:sp>
    </p:spTree>
    <p:extLst>
      <p:ext uri="{BB962C8B-B14F-4D97-AF65-F5344CB8AC3E}">
        <p14:creationId xmlns:p14="http://schemas.microsoft.com/office/powerpoint/2010/main" val="425256254"/>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nodeType="clickEffect">
                                  <p:stCondLst>
                                    <p:cond delay="0"/>
                                  </p:stCondLst>
                                  <p:childTnLst>
                                    <p:set>
                                      <p:cBhvr>
                                        <p:cTn id="42" dur="1" fill="hold">
                                          <p:stCondLst>
                                            <p:cond delay="0"/>
                                          </p:stCondLst>
                                        </p:cTn>
                                        <p:tgtEl>
                                          <p:spTgt spid="3">
                                            <p:txEl>
                                              <p:pRg st="4" end="4"/>
                                            </p:txEl>
                                          </p:spTgt>
                                        </p:tgtEl>
                                        <p:attrNameLst>
                                          <p:attrName>style.visibility</p:attrName>
                                        </p:attrNameLst>
                                      </p:cBhvr>
                                      <p:to>
                                        <p:strVal val="visible"/>
                                      </p:to>
                                    </p:set>
                                    <p:animEffect transition="in" filter="fade">
                                      <p:cBhvr>
                                        <p:cTn id="43" dur="1000"/>
                                        <p:tgtEl>
                                          <p:spTgt spid="3">
                                            <p:txEl>
                                              <p:pRg st="4" end="4"/>
                                            </p:txEl>
                                          </p:spTgt>
                                        </p:tgtEl>
                                      </p:cBhvr>
                                    </p:animEffect>
                                    <p:anim calcmode="lin" valueType="num">
                                      <p:cBhvr>
                                        <p:cTn id="44"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5"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42" presetClass="entr" presetSubtype="0" fill="hold" nodeType="clickEffect">
                                  <p:stCondLst>
                                    <p:cond delay="0"/>
                                  </p:stCondLst>
                                  <p:childTnLst>
                                    <p:set>
                                      <p:cBhvr>
                                        <p:cTn id="49" dur="1" fill="hold">
                                          <p:stCondLst>
                                            <p:cond delay="0"/>
                                          </p:stCondLst>
                                        </p:cTn>
                                        <p:tgtEl>
                                          <p:spTgt spid="3">
                                            <p:txEl>
                                              <p:pRg st="5" end="5"/>
                                            </p:txEl>
                                          </p:spTgt>
                                        </p:tgtEl>
                                        <p:attrNameLst>
                                          <p:attrName>style.visibility</p:attrName>
                                        </p:attrNameLst>
                                      </p:cBhvr>
                                      <p:to>
                                        <p:strVal val="visible"/>
                                      </p:to>
                                    </p:set>
                                    <p:animEffect transition="in" filter="fade">
                                      <p:cBhvr>
                                        <p:cTn id="50" dur="1000"/>
                                        <p:tgtEl>
                                          <p:spTgt spid="3">
                                            <p:txEl>
                                              <p:pRg st="5" end="5"/>
                                            </p:txEl>
                                          </p:spTgt>
                                        </p:tgtEl>
                                      </p:cBhvr>
                                    </p:animEffect>
                                    <p:anim calcmode="lin" valueType="num">
                                      <p:cBhvr>
                                        <p:cTn id="51"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52"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42" presetClass="entr" presetSubtype="0" fill="hold" nodeType="clickEffect">
                                  <p:stCondLst>
                                    <p:cond delay="0"/>
                                  </p:stCondLst>
                                  <p:childTnLst>
                                    <p:set>
                                      <p:cBhvr>
                                        <p:cTn id="56" dur="1" fill="hold">
                                          <p:stCondLst>
                                            <p:cond delay="0"/>
                                          </p:stCondLst>
                                        </p:cTn>
                                        <p:tgtEl>
                                          <p:spTgt spid="3">
                                            <p:txEl>
                                              <p:pRg st="6" end="6"/>
                                            </p:txEl>
                                          </p:spTgt>
                                        </p:tgtEl>
                                        <p:attrNameLst>
                                          <p:attrName>style.visibility</p:attrName>
                                        </p:attrNameLst>
                                      </p:cBhvr>
                                      <p:to>
                                        <p:strVal val="visible"/>
                                      </p:to>
                                    </p:set>
                                    <p:animEffect transition="in" filter="fade">
                                      <p:cBhvr>
                                        <p:cTn id="57" dur="1000"/>
                                        <p:tgtEl>
                                          <p:spTgt spid="3">
                                            <p:txEl>
                                              <p:pRg st="6" end="6"/>
                                            </p:txEl>
                                          </p:spTgt>
                                        </p:tgtEl>
                                      </p:cBhvr>
                                    </p:animEffect>
                                    <p:anim calcmode="lin" valueType="num">
                                      <p:cBhvr>
                                        <p:cTn id="58"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9"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9356"/>
            <a:ext cx="9144000" cy="6858000"/>
          </a:xfrm>
          <a:blipFill>
            <a:blip r:embed="rId2"/>
            <a:tile tx="0" ty="0" sx="100000" sy="100000" flip="none" algn="tl"/>
          </a:blipFill>
        </p:spPr>
        <p:txBody>
          <a:bodyPr>
            <a:normAutofit/>
          </a:bodyPr>
          <a:lstStyle/>
          <a:p>
            <a:r>
              <a:rPr lang="en-US" dirty="0" smtClean="0">
                <a:solidFill>
                  <a:srgbClr val="1A6431"/>
                </a:solidFill>
                <a:latin typeface="Shonar Bangla" pitchFamily="34" charset="0"/>
                <a:cs typeface="Shonar Bangla" pitchFamily="34" charset="0"/>
              </a:rPr>
              <a:t>Future perfect tense:</a:t>
            </a:r>
            <a:r>
              <a:rPr lang="bn-IN" dirty="0" smtClean="0">
                <a:solidFill>
                  <a:srgbClr val="1A6431"/>
                </a:solidFill>
                <a:latin typeface="Shonar Bangla" pitchFamily="34" charset="0"/>
                <a:cs typeface="Shonar Bangla" pitchFamily="34" charset="0"/>
              </a:rPr>
              <a:t> </a:t>
            </a:r>
            <a:r>
              <a:rPr lang="en-US" sz="3200" dirty="0" err="1" smtClean="0">
                <a:solidFill>
                  <a:srgbClr val="0000FF"/>
                </a:solidFill>
                <a:latin typeface="Shonar Bangla" pitchFamily="34" charset="0"/>
                <a:cs typeface="Shonar Bangla" pitchFamily="34" charset="0"/>
              </a:rPr>
              <a:t>ভবিষ্যতে</a:t>
            </a:r>
            <a:r>
              <a:rPr lang="en-US" sz="3200" dirty="0" smtClean="0">
                <a:solidFill>
                  <a:srgbClr val="0000FF"/>
                </a:solidFill>
                <a:latin typeface="Shonar Bangla" pitchFamily="34" charset="0"/>
                <a:cs typeface="Shonar Bangla" pitchFamily="34" charset="0"/>
              </a:rPr>
              <a:t> </a:t>
            </a:r>
            <a:r>
              <a:rPr lang="en-US" sz="3200" dirty="0" err="1" smtClean="0">
                <a:solidFill>
                  <a:srgbClr val="0000FF"/>
                </a:solidFill>
                <a:latin typeface="Shonar Bangla" pitchFamily="34" charset="0"/>
                <a:cs typeface="Shonar Bangla" pitchFamily="34" charset="0"/>
              </a:rPr>
              <a:t>একটি</a:t>
            </a:r>
            <a:r>
              <a:rPr lang="en-US" sz="3200" dirty="0" smtClean="0">
                <a:solidFill>
                  <a:srgbClr val="0000FF"/>
                </a:solidFill>
                <a:latin typeface="Shonar Bangla" pitchFamily="34" charset="0"/>
                <a:cs typeface="Shonar Bangla" pitchFamily="34" charset="0"/>
              </a:rPr>
              <a:t> </a:t>
            </a:r>
            <a:r>
              <a:rPr lang="en-US" sz="3200" dirty="0" err="1" smtClean="0">
                <a:solidFill>
                  <a:srgbClr val="0000FF"/>
                </a:solidFill>
                <a:latin typeface="Shonar Bangla" pitchFamily="34" charset="0"/>
                <a:cs typeface="Shonar Bangla" pitchFamily="34" charset="0"/>
              </a:rPr>
              <a:t>কাজের</a:t>
            </a:r>
            <a:r>
              <a:rPr lang="en-US" sz="3200" dirty="0" smtClean="0">
                <a:solidFill>
                  <a:srgbClr val="0000FF"/>
                </a:solidFill>
                <a:latin typeface="Shonar Bangla" pitchFamily="34" charset="0"/>
                <a:cs typeface="Shonar Bangla" pitchFamily="34" charset="0"/>
              </a:rPr>
              <a:t> </a:t>
            </a:r>
            <a:r>
              <a:rPr lang="en-US" sz="3200" dirty="0" err="1" smtClean="0">
                <a:solidFill>
                  <a:srgbClr val="0000FF"/>
                </a:solidFill>
                <a:latin typeface="Shonar Bangla" pitchFamily="34" charset="0"/>
                <a:cs typeface="Shonar Bangla" pitchFamily="34" charset="0"/>
              </a:rPr>
              <a:t>পূর্বে</a:t>
            </a:r>
            <a:r>
              <a:rPr lang="en-US" sz="3200" dirty="0" smtClean="0">
                <a:solidFill>
                  <a:srgbClr val="0000FF"/>
                </a:solidFill>
                <a:latin typeface="Shonar Bangla" pitchFamily="34" charset="0"/>
                <a:cs typeface="Shonar Bangla" pitchFamily="34" charset="0"/>
              </a:rPr>
              <a:t> </a:t>
            </a:r>
            <a:r>
              <a:rPr lang="en-US" sz="3200" dirty="0" err="1" smtClean="0">
                <a:solidFill>
                  <a:srgbClr val="0000FF"/>
                </a:solidFill>
                <a:latin typeface="Shonar Bangla" pitchFamily="34" charset="0"/>
                <a:cs typeface="Shonar Bangla" pitchFamily="34" charset="0"/>
              </a:rPr>
              <a:t>আর</a:t>
            </a:r>
            <a:r>
              <a:rPr lang="en-US" sz="3200" dirty="0" smtClean="0">
                <a:solidFill>
                  <a:srgbClr val="0000FF"/>
                </a:solidFill>
                <a:latin typeface="Shonar Bangla" pitchFamily="34" charset="0"/>
                <a:cs typeface="Shonar Bangla" pitchFamily="34" charset="0"/>
              </a:rPr>
              <a:t> </a:t>
            </a:r>
            <a:r>
              <a:rPr lang="en-US" sz="3200" dirty="0" err="1" smtClean="0">
                <a:solidFill>
                  <a:srgbClr val="0000FF"/>
                </a:solidFill>
                <a:latin typeface="Shonar Bangla" pitchFamily="34" charset="0"/>
                <a:cs typeface="Shonar Bangla" pitchFamily="34" charset="0"/>
              </a:rPr>
              <a:t>একটি</a:t>
            </a:r>
            <a:r>
              <a:rPr lang="en-US" sz="3200" dirty="0" smtClean="0">
                <a:solidFill>
                  <a:srgbClr val="0000FF"/>
                </a:solidFill>
                <a:latin typeface="Shonar Bangla" pitchFamily="34" charset="0"/>
                <a:cs typeface="Shonar Bangla" pitchFamily="34" charset="0"/>
              </a:rPr>
              <a:t> </a:t>
            </a:r>
            <a:r>
              <a:rPr lang="en-US" sz="3200" dirty="0" err="1" smtClean="0">
                <a:solidFill>
                  <a:srgbClr val="0000FF"/>
                </a:solidFill>
                <a:latin typeface="Shonar Bangla" pitchFamily="34" charset="0"/>
                <a:cs typeface="Shonar Bangla" pitchFamily="34" charset="0"/>
              </a:rPr>
              <a:t>কাজ</a:t>
            </a:r>
            <a:r>
              <a:rPr lang="en-US" sz="3200" dirty="0" smtClean="0">
                <a:solidFill>
                  <a:srgbClr val="0000FF"/>
                </a:solidFill>
                <a:latin typeface="Shonar Bangla" pitchFamily="34" charset="0"/>
                <a:cs typeface="Shonar Bangla" pitchFamily="34" charset="0"/>
              </a:rPr>
              <a:t> </a:t>
            </a:r>
            <a:r>
              <a:rPr lang="en-US" sz="3200" dirty="0" err="1" smtClean="0">
                <a:solidFill>
                  <a:srgbClr val="0000FF"/>
                </a:solidFill>
                <a:latin typeface="Shonar Bangla" pitchFamily="34" charset="0"/>
                <a:cs typeface="Shonar Bangla" pitchFamily="34" charset="0"/>
              </a:rPr>
              <a:t>হয়ে</a:t>
            </a:r>
            <a:r>
              <a:rPr lang="en-US" sz="3200" dirty="0" smtClean="0">
                <a:solidFill>
                  <a:srgbClr val="0000FF"/>
                </a:solidFill>
                <a:latin typeface="Shonar Bangla" pitchFamily="34" charset="0"/>
                <a:cs typeface="Shonar Bangla" pitchFamily="34" charset="0"/>
              </a:rPr>
              <a:t> </a:t>
            </a:r>
            <a:r>
              <a:rPr lang="en-US" sz="3200" dirty="0" err="1" smtClean="0">
                <a:solidFill>
                  <a:srgbClr val="0000FF"/>
                </a:solidFill>
                <a:latin typeface="Shonar Bangla" pitchFamily="34" charset="0"/>
                <a:cs typeface="Shonar Bangla" pitchFamily="34" charset="0"/>
              </a:rPr>
              <a:t>থাকবে</a:t>
            </a:r>
            <a:r>
              <a:rPr lang="en-US" sz="3200" dirty="0" smtClean="0">
                <a:solidFill>
                  <a:srgbClr val="0000FF"/>
                </a:solidFill>
                <a:latin typeface="Shonar Bangla" pitchFamily="34" charset="0"/>
                <a:cs typeface="Shonar Bangla" pitchFamily="34" charset="0"/>
              </a:rPr>
              <a:t> </a:t>
            </a:r>
            <a:r>
              <a:rPr lang="en-US" sz="3200" dirty="0" err="1" smtClean="0">
                <a:solidFill>
                  <a:srgbClr val="0000FF"/>
                </a:solidFill>
                <a:latin typeface="Shonar Bangla" pitchFamily="34" charset="0"/>
                <a:cs typeface="Shonar Bangla" pitchFamily="34" charset="0"/>
              </a:rPr>
              <a:t>এরুপ</a:t>
            </a:r>
            <a:r>
              <a:rPr lang="en-US" sz="3200" dirty="0" smtClean="0">
                <a:solidFill>
                  <a:srgbClr val="0000FF"/>
                </a:solidFill>
                <a:latin typeface="Shonar Bangla" pitchFamily="34" charset="0"/>
                <a:cs typeface="Shonar Bangla" pitchFamily="34" charset="0"/>
              </a:rPr>
              <a:t> </a:t>
            </a:r>
            <a:r>
              <a:rPr lang="en-US" sz="3200" dirty="0" err="1" smtClean="0">
                <a:solidFill>
                  <a:srgbClr val="0000FF"/>
                </a:solidFill>
                <a:latin typeface="Shonar Bangla" pitchFamily="34" charset="0"/>
                <a:cs typeface="Shonar Bangla" pitchFamily="34" charset="0"/>
              </a:rPr>
              <a:t>বুঝালে</a:t>
            </a:r>
            <a:r>
              <a:rPr lang="en-US" sz="3200" dirty="0" smtClean="0">
                <a:solidFill>
                  <a:srgbClr val="0000FF"/>
                </a:solidFill>
                <a:latin typeface="Shonar Bangla" pitchFamily="34" charset="0"/>
                <a:cs typeface="Shonar Bangla" pitchFamily="34" charset="0"/>
              </a:rPr>
              <a:t> verb </a:t>
            </a:r>
            <a:r>
              <a:rPr lang="en-US" sz="3200" dirty="0" err="1" smtClean="0">
                <a:solidFill>
                  <a:srgbClr val="0000FF"/>
                </a:solidFill>
                <a:latin typeface="Shonar Bangla" pitchFamily="34" charset="0"/>
                <a:cs typeface="Shonar Bangla" pitchFamily="34" charset="0"/>
              </a:rPr>
              <a:t>এর</a:t>
            </a:r>
            <a:r>
              <a:rPr lang="en-US" sz="3200" dirty="0" smtClean="0">
                <a:solidFill>
                  <a:srgbClr val="0000FF"/>
                </a:solidFill>
                <a:latin typeface="Shonar Bangla" pitchFamily="34" charset="0"/>
                <a:cs typeface="Shonar Bangla" pitchFamily="34" charset="0"/>
              </a:rPr>
              <a:t>  Future perfect tense </a:t>
            </a:r>
            <a:r>
              <a:rPr lang="en-US" sz="3200" dirty="0" err="1" smtClean="0">
                <a:solidFill>
                  <a:srgbClr val="0000FF"/>
                </a:solidFill>
                <a:latin typeface="Shonar Bangla" pitchFamily="34" charset="0"/>
                <a:cs typeface="Shonar Bangla" pitchFamily="34" charset="0"/>
              </a:rPr>
              <a:t>হয়</a:t>
            </a:r>
            <a:r>
              <a:rPr lang="en-US" sz="3200" dirty="0" smtClean="0">
                <a:solidFill>
                  <a:srgbClr val="0000FF"/>
                </a:solidFill>
                <a:latin typeface="Shonar Bangla" pitchFamily="34" charset="0"/>
                <a:cs typeface="Shonar Bangla" pitchFamily="34" charset="0"/>
              </a:rPr>
              <a:t>।</a:t>
            </a:r>
            <a:br>
              <a:rPr lang="en-US" sz="3200" dirty="0" smtClean="0">
                <a:solidFill>
                  <a:srgbClr val="0000FF"/>
                </a:solidFill>
                <a:latin typeface="Shonar Bangla" pitchFamily="34" charset="0"/>
                <a:cs typeface="Shonar Bangla" pitchFamily="34" charset="0"/>
              </a:rPr>
            </a:br>
            <a:r>
              <a:rPr lang="en-US" sz="3600" dirty="0" err="1" smtClean="0">
                <a:solidFill>
                  <a:srgbClr val="FF0000"/>
                </a:solidFill>
                <a:latin typeface="Shonar Bangla" pitchFamily="34" charset="0"/>
                <a:cs typeface="Shonar Bangla" pitchFamily="34" charset="0"/>
              </a:rPr>
              <a:t>গঠনঃ</a:t>
            </a:r>
            <a:r>
              <a:rPr lang="en-US" sz="3600" dirty="0" smtClean="0">
                <a:solidFill>
                  <a:schemeClr val="accent6">
                    <a:lumMod val="75000"/>
                  </a:schemeClr>
                </a:solidFill>
                <a:latin typeface="Shonar Bangla" pitchFamily="34" charset="0"/>
                <a:cs typeface="Shonar Bangla" pitchFamily="34" charset="0"/>
              </a:rPr>
              <a:t> </a:t>
            </a:r>
            <a:r>
              <a:rPr lang="en-US" sz="3600" dirty="0" err="1" smtClean="0">
                <a:solidFill>
                  <a:schemeClr val="accent6">
                    <a:lumMod val="75000"/>
                  </a:schemeClr>
                </a:solidFill>
                <a:latin typeface="Shonar Bangla" pitchFamily="34" charset="0"/>
                <a:cs typeface="Shonar Bangla" pitchFamily="34" charset="0"/>
              </a:rPr>
              <a:t>ভবিষ্যতে</a:t>
            </a:r>
            <a:r>
              <a:rPr lang="en-US" sz="3600" dirty="0" smtClean="0">
                <a:solidFill>
                  <a:schemeClr val="accent6">
                    <a:lumMod val="75000"/>
                  </a:schemeClr>
                </a:solidFill>
                <a:latin typeface="Shonar Bangla" pitchFamily="34" charset="0"/>
                <a:cs typeface="Shonar Bangla" pitchFamily="34" charset="0"/>
              </a:rPr>
              <a:t> </a:t>
            </a:r>
            <a:r>
              <a:rPr lang="en-US" sz="3600" dirty="0" err="1" smtClean="0">
                <a:solidFill>
                  <a:schemeClr val="accent6">
                    <a:lumMod val="75000"/>
                  </a:schemeClr>
                </a:solidFill>
                <a:latin typeface="Shonar Bangla" pitchFamily="34" charset="0"/>
                <a:cs typeface="Shonar Bangla" pitchFamily="34" charset="0"/>
              </a:rPr>
              <a:t>দুটি</a:t>
            </a:r>
            <a:r>
              <a:rPr lang="en-US" sz="3600" dirty="0" smtClean="0">
                <a:solidFill>
                  <a:schemeClr val="accent6">
                    <a:lumMod val="75000"/>
                  </a:schemeClr>
                </a:solidFill>
                <a:latin typeface="Shonar Bangla" pitchFamily="34" charset="0"/>
                <a:cs typeface="Shonar Bangla" pitchFamily="34" charset="0"/>
              </a:rPr>
              <a:t> </a:t>
            </a:r>
            <a:r>
              <a:rPr lang="en-US" sz="3600" dirty="0" err="1" smtClean="0">
                <a:solidFill>
                  <a:schemeClr val="accent6">
                    <a:lumMod val="75000"/>
                  </a:schemeClr>
                </a:solidFill>
                <a:latin typeface="Shonar Bangla" pitchFamily="34" charset="0"/>
                <a:cs typeface="Shonar Bangla" pitchFamily="34" charset="0"/>
              </a:rPr>
              <a:t>কাজের</a:t>
            </a:r>
            <a:r>
              <a:rPr lang="en-US" sz="3600" dirty="0" smtClean="0">
                <a:solidFill>
                  <a:schemeClr val="accent6">
                    <a:lumMod val="75000"/>
                  </a:schemeClr>
                </a:solidFill>
                <a:latin typeface="Shonar Bangla" pitchFamily="34" charset="0"/>
                <a:cs typeface="Shonar Bangla" pitchFamily="34" charset="0"/>
              </a:rPr>
              <a:t> </a:t>
            </a:r>
            <a:r>
              <a:rPr lang="en-US" sz="3600" dirty="0" err="1" smtClean="0">
                <a:solidFill>
                  <a:schemeClr val="accent6">
                    <a:lumMod val="75000"/>
                  </a:schemeClr>
                </a:solidFill>
                <a:latin typeface="Shonar Bangla" pitchFamily="34" charset="0"/>
                <a:cs typeface="Shonar Bangla" pitchFamily="34" charset="0"/>
              </a:rPr>
              <a:t>মধ্যে</a:t>
            </a:r>
            <a:r>
              <a:rPr lang="en-US" sz="3600" dirty="0" smtClean="0">
                <a:solidFill>
                  <a:schemeClr val="accent6">
                    <a:lumMod val="75000"/>
                  </a:schemeClr>
                </a:solidFill>
                <a:latin typeface="Shonar Bangla" pitchFamily="34" charset="0"/>
                <a:cs typeface="Shonar Bangla" pitchFamily="34" charset="0"/>
              </a:rPr>
              <a:t> </a:t>
            </a:r>
            <a:r>
              <a:rPr lang="en-US" sz="3600" dirty="0" err="1" smtClean="0">
                <a:solidFill>
                  <a:schemeClr val="accent6">
                    <a:lumMod val="75000"/>
                  </a:schemeClr>
                </a:solidFill>
                <a:latin typeface="Shonar Bangla" pitchFamily="34" charset="0"/>
                <a:cs typeface="Shonar Bangla" pitchFamily="34" charset="0"/>
              </a:rPr>
              <a:t>অপেক্ষাকৃত</a:t>
            </a:r>
            <a:r>
              <a:rPr lang="en-US" sz="3600" dirty="0" smtClean="0">
                <a:solidFill>
                  <a:schemeClr val="accent6">
                    <a:lumMod val="75000"/>
                  </a:schemeClr>
                </a:solidFill>
                <a:latin typeface="Shonar Bangla" pitchFamily="34" charset="0"/>
                <a:cs typeface="Shonar Bangla" pitchFamily="34" charset="0"/>
              </a:rPr>
              <a:t> </a:t>
            </a:r>
            <a:r>
              <a:rPr lang="en-US" sz="3600" dirty="0" err="1" smtClean="0">
                <a:solidFill>
                  <a:schemeClr val="accent6">
                    <a:lumMod val="75000"/>
                  </a:schemeClr>
                </a:solidFill>
                <a:latin typeface="Shonar Bangla" pitchFamily="34" charset="0"/>
                <a:cs typeface="Shonar Bangla" pitchFamily="34" charset="0"/>
              </a:rPr>
              <a:t>যে</a:t>
            </a:r>
            <a:r>
              <a:rPr lang="en-US" sz="3600" dirty="0" smtClean="0">
                <a:solidFill>
                  <a:schemeClr val="accent6">
                    <a:lumMod val="75000"/>
                  </a:schemeClr>
                </a:solidFill>
                <a:latin typeface="Shonar Bangla" pitchFamily="34" charset="0"/>
                <a:cs typeface="Shonar Bangla" pitchFamily="34" charset="0"/>
              </a:rPr>
              <a:t> </a:t>
            </a:r>
            <a:r>
              <a:rPr lang="en-US" sz="3600" dirty="0" err="1" smtClean="0">
                <a:solidFill>
                  <a:schemeClr val="accent6">
                    <a:lumMod val="75000"/>
                  </a:schemeClr>
                </a:solidFill>
                <a:latin typeface="Shonar Bangla" pitchFamily="34" charset="0"/>
                <a:cs typeface="Shonar Bangla" pitchFamily="34" charset="0"/>
              </a:rPr>
              <a:t>কাজটি</a:t>
            </a:r>
            <a:r>
              <a:rPr lang="en-US" sz="3600" dirty="0" smtClean="0">
                <a:solidFill>
                  <a:schemeClr val="accent6">
                    <a:lumMod val="75000"/>
                  </a:schemeClr>
                </a:solidFill>
                <a:latin typeface="Shonar Bangla" pitchFamily="34" charset="0"/>
                <a:cs typeface="Shonar Bangla" pitchFamily="34" charset="0"/>
              </a:rPr>
              <a:t> </a:t>
            </a:r>
            <a:r>
              <a:rPr lang="en-US" sz="3600" dirty="0" err="1" smtClean="0">
                <a:solidFill>
                  <a:schemeClr val="accent6">
                    <a:lumMod val="75000"/>
                  </a:schemeClr>
                </a:solidFill>
                <a:latin typeface="Shonar Bangla" pitchFamily="34" charset="0"/>
                <a:cs typeface="Shonar Bangla" pitchFamily="34" charset="0"/>
              </a:rPr>
              <a:t>আগে</a:t>
            </a:r>
            <a:r>
              <a:rPr lang="en-US" sz="3600" dirty="0" smtClean="0">
                <a:solidFill>
                  <a:schemeClr val="accent6">
                    <a:lumMod val="75000"/>
                  </a:schemeClr>
                </a:solidFill>
                <a:latin typeface="Shonar Bangla" pitchFamily="34" charset="0"/>
                <a:cs typeface="Shonar Bangla" pitchFamily="34" charset="0"/>
              </a:rPr>
              <a:t> </a:t>
            </a:r>
            <a:r>
              <a:rPr lang="en-US" sz="3600" dirty="0" err="1" smtClean="0">
                <a:solidFill>
                  <a:schemeClr val="accent6">
                    <a:lumMod val="75000"/>
                  </a:schemeClr>
                </a:solidFill>
                <a:latin typeface="Shonar Bangla" pitchFamily="34" charset="0"/>
                <a:cs typeface="Shonar Bangla" pitchFamily="34" charset="0"/>
              </a:rPr>
              <a:t>হবে</a:t>
            </a:r>
            <a:r>
              <a:rPr lang="en-US" sz="3600" dirty="0" smtClean="0">
                <a:solidFill>
                  <a:schemeClr val="accent6">
                    <a:lumMod val="75000"/>
                  </a:schemeClr>
                </a:solidFill>
                <a:latin typeface="Shonar Bangla" pitchFamily="34" charset="0"/>
                <a:cs typeface="Shonar Bangla" pitchFamily="34" charset="0"/>
              </a:rPr>
              <a:t> </a:t>
            </a:r>
            <a:r>
              <a:rPr lang="en-US" sz="3600" dirty="0" err="1" smtClean="0">
                <a:solidFill>
                  <a:schemeClr val="accent6">
                    <a:lumMod val="75000"/>
                  </a:schemeClr>
                </a:solidFill>
                <a:latin typeface="Shonar Bangla" pitchFamily="34" charset="0"/>
                <a:cs typeface="Shonar Bangla" pitchFamily="34" charset="0"/>
              </a:rPr>
              <a:t>সে</a:t>
            </a:r>
            <a:r>
              <a:rPr lang="en-US" sz="3600" dirty="0" smtClean="0">
                <a:solidFill>
                  <a:schemeClr val="accent6">
                    <a:lumMod val="75000"/>
                  </a:schemeClr>
                </a:solidFill>
                <a:latin typeface="Shonar Bangla" pitchFamily="34" charset="0"/>
                <a:cs typeface="Shonar Bangla" pitchFamily="34" charset="0"/>
              </a:rPr>
              <a:t> </a:t>
            </a:r>
            <a:r>
              <a:rPr lang="en-US" sz="3600" dirty="0" err="1" smtClean="0">
                <a:solidFill>
                  <a:schemeClr val="accent6">
                    <a:lumMod val="75000"/>
                  </a:schemeClr>
                </a:solidFill>
                <a:latin typeface="Shonar Bangla" pitchFamily="34" charset="0"/>
                <a:cs typeface="Shonar Bangla" pitchFamily="34" charset="0"/>
              </a:rPr>
              <a:t>কাজটি</a:t>
            </a:r>
            <a:r>
              <a:rPr lang="en-US" sz="3600" dirty="0" smtClean="0">
                <a:solidFill>
                  <a:schemeClr val="accent6">
                    <a:lumMod val="75000"/>
                  </a:schemeClr>
                </a:solidFill>
                <a:latin typeface="Shonar Bangla" pitchFamily="34" charset="0"/>
                <a:cs typeface="Shonar Bangla" pitchFamily="34" charset="0"/>
              </a:rPr>
              <a:t> </a:t>
            </a:r>
            <a:r>
              <a:rPr lang="en-US" sz="3600" dirty="0" err="1" smtClean="0">
                <a:solidFill>
                  <a:schemeClr val="accent6">
                    <a:lumMod val="75000"/>
                  </a:schemeClr>
                </a:solidFill>
                <a:latin typeface="Shonar Bangla" pitchFamily="34" charset="0"/>
                <a:cs typeface="Shonar Bangla" pitchFamily="34" charset="0"/>
              </a:rPr>
              <a:t>হবে</a:t>
            </a:r>
            <a:r>
              <a:rPr lang="en-US" sz="3600" dirty="0" smtClean="0">
                <a:solidFill>
                  <a:schemeClr val="accent6">
                    <a:lumMod val="75000"/>
                  </a:schemeClr>
                </a:solidFill>
                <a:latin typeface="Shonar Bangla" pitchFamily="34" charset="0"/>
                <a:cs typeface="Shonar Bangla" pitchFamily="34" charset="0"/>
              </a:rPr>
              <a:t> future perfect</a:t>
            </a:r>
            <a:r>
              <a:rPr lang="bn-IN" sz="3600" dirty="0" smtClean="0">
                <a:solidFill>
                  <a:schemeClr val="accent6">
                    <a:lumMod val="75000"/>
                  </a:schemeClr>
                </a:solidFill>
                <a:latin typeface="Shonar Bangla" pitchFamily="34" charset="0"/>
                <a:cs typeface="Shonar Bangla" pitchFamily="34" charset="0"/>
              </a:rPr>
              <a:t>।</a:t>
            </a:r>
            <a:r>
              <a:rPr lang="en-US" sz="3200" dirty="0" smtClean="0">
                <a:solidFill>
                  <a:srgbClr val="FF0000"/>
                </a:solidFill>
              </a:rPr>
              <a:t/>
            </a:r>
            <a:br>
              <a:rPr lang="en-US" sz="3200" dirty="0" smtClean="0">
                <a:solidFill>
                  <a:srgbClr val="FF0000"/>
                </a:solidFill>
              </a:rPr>
            </a:br>
            <a:r>
              <a:rPr lang="en-US" sz="3600" dirty="0" err="1" smtClean="0">
                <a:solidFill>
                  <a:schemeClr val="accent6">
                    <a:lumMod val="75000"/>
                  </a:schemeClr>
                </a:solidFill>
                <a:latin typeface="Shonar Bangla" pitchFamily="34" charset="0"/>
                <a:cs typeface="Shonar Bangla" pitchFamily="34" charset="0"/>
              </a:rPr>
              <a:t>এবং</a:t>
            </a:r>
            <a:r>
              <a:rPr lang="en-US" sz="3600" dirty="0" smtClean="0">
                <a:solidFill>
                  <a:schemeClr val="accent6">
                    <a:lumMod val="75000"/>
                  </a:schemeClr>
                </a:solidFill>
                <a:latin typeface="Shonar Bangla" pitchFamily="34" charset="0"/>
                <a:cs typeface="Shonar Bangla" pitchFamily="34" charset="0"/>
              </a:rPr>
              <a:t> </a:t>
            </a:r>
            <a:r>
              <a:rPr lang="en-US" sz="3600" dirty="0" err="1" smtClean="0">
                <a:solidFill>
                  <a:schemeClr val="accent6">
                    <a:lumMod val="75000"/>
                  </a:schemeClr>
                </a:solidFill>
                <a:latin typeface="Shonar Bangla" pitchFamily="34" charset="0"/>
                <a:cs typeface="Shonar Bangla" pitchFamily="34" charset="0"/>
              </a:rPr>
              <a:t>যে</a:t>
            </a:r>
            <a:r>
              <a:rPr lang="en-US" sz="3600" dirty="0" smtClean="0">
                <a:solidFill>
                  <a:schemeClr val="accent6">
                    <a:lumMod val="75000"/>
                  </a:schemeClr>
                </a:solidFill>
                <a:latin typeface="Shonar Bangla" pitchFamily="34" charset="0"/>
                <a:cs typeface="Shonar Bangla" pitchFamily="34" charset="0"/>
              </a:rPr>
              <a:t> </a:t>
            </a:r>
            <a:r>
              <a:rPr lang="en-US" sz="3600" dirty="0" err="1" smtClean="0">
                <a:solidFill>
                  <a:schemeClr val="accent6">
                    <a:lumMod val="75000"/>
                  </a:schemeClr>
                </a:solidFill>
                <a:latin typeface="Shonar Bangla" pitchFamily="34" charset="0"/>
                <a:cs typeface="Shonar Bangla" pitchFamily="34" charset="0"/>
              </a:rPr>
              <a:t>কাজটি</a:t>
            </a:r>
            <a:r>
              <a:rPr lang="en-US" sz="3600" dirty="0" smtClean="0">
                <a:solidFill>
                  <a:schemeClr val="accent6">
                    <a:lumMod val="75000"/>
                  </a:schemeClr>
                </a:solidFill>
                <a:latin typeface="Shonar Bangla" pitchFamily="34" charset="0"/>
                <a:cs typeface="Shonar Bangla" pitchFamily="34" charset="0"/>
              </a:rPr>
              <a:t> </a:t>
            </a:r>
            <a:r>
              <a:rPr lang="en-US" sz="3600" dirty="0" err="1" smtClean="0">
                <a:solidFill>
                  <a:schemeClr val="accent6">
                    <a:lumMod val="75000"/>
                  </a:schemeClr>
                </a:solidFill>
                <a:latin typeface="Shonar Bangla" pitchFamily="34" charset="0"/>
                <a:cs typeface="Shonar Bangla" pitchFamily="34" charset="0"/>
              </a:rPr>
              <a:t>পরে</a:t>
            </a:r>
            <a:r>
              <a:rPr lang="en-US" sz="3600" dirty="0" smtClean="0">
                <a:solidFill>
                  <a:schemeClr val="accent6">
                    <a:lumMod val="75000"/>
                  </a:schemeClr>
                </a:solidFill>
                <a:latin typeface="Shonar Bangla" pitchFamily="34" charset="0"/>
                <a:cs typeface="Shonar Bangla" pitchFamily="34" charset="0"/>
              </a:rPr>
              <a:t> </a:t>
            </a:r>
            <a:r>
              <a:rPr lang="en-US" sz="3600" dirty="0" err="1" smtClean="0">
                <a:solidFill>
                  <a:schemeClr val="accent6">
                    <a:lumMod val="75000"/>
                  </a:schemeClr>
                </a:solidFill>
                <a:latin typeface="Shonar Bangla" pitchFamily="34" charset="0"/>
                <a:cs typeface="Shonar Bangla" pitchFamily="34" charset="0"/>
              </a:rPr>
              <a:t>হবে</a:t>
            </a:r>
            <a:r>
              <a:rPr lang="en-US" sz="3600" dirty="0" smtClean="0">
                <a:solidFill>
                  <a:schemeClr val="accent6">
                    <a:lumMod val="75000"/>
                  </a:schemeClr>
                </a:solidFill>
                <a:latin typeface="Shonar Bangla" pitchFamily="34" charset="0"/>
                <a:cs typeface="Shonar Bangla" pitchFamily="34" charset="0"/>
              </a:rPr>
              <a:t> </a:t>
            </a:r>
            <a:r>
              <a:rPr lang="en-US" sz="3600" dirty="0" err="1" smtClean="0">
                <a:solidFill>
                  <a:schemeClr val="accent6">
                    <a:lumMod val="75000"/>
                  </a:schemeClr>
                </a:solidFill>
                <a:latin typeface="Shonar Bangla" pitchFamily="34" charset="0"/>
                <a:cs typeface="Shonar Bangla" pitchFamily="34" charset="0"/>
              </a:rPr>
              <a:t>সে</a:t>
            </a:r>
            <a:r>
              <a:rPr lang="en-US" sz="3600" dirty="0" smtClean="0">
                <a:solidFill>
                  <a:schemeClr val="accent6">
                    <a:lumMod val="75000"/>
                  </a:schemeClr>
                </a:solidFill>
                <a:latin typeface="Shonar Bangla" pitchFamily="34" charset="0"/>
                <a:cs typeface="Shonar Bangla" pitchFamily="34" charset="0"/>
              </a:rPr>
              <a:t> </a:t>
            </a:r>
            <a:r>
              <a:rPr lang="en-US" sz="3600" dirty="0" err="1" smtClean="0">
                <a:solidFill>
                  <a:schemeClr val="accent6">
                    <a:lumMod val="75000"/>
                  </a:schemeClr>
                </a:solidFill>
                <a:latin typeface="Shonar Bangla" pitchFamily="34" charset="0"/>
                <a:cs typeface="Shonar Bangla" pitchFamily="34" charset="0"/>
              </a:rPr>
              <a:t>কাজটি</a:t>
            </a:r>
            <a:r>
              <a:rPr lang="en-US" sz="3600" dirty="0" smtClean="0">
                <a:solidFill>
                  <a:schemeClr val="accent6">
                    <a:lumMod val="75000"/>
                  </a:schemeClr>
                </a:solidFill>
                <a:latin typeface="Shonar Bangla" pitchFamily="34" charset="0"/>
                <a:cs typeface="Shonar Bangla" pitchFamily="34" charset="0"/>
              </a:rPr>
              <a:t> </a:t>
            </a:r>
            <a:r>
              <a:rPr lang="en-US" sz="3600" dirty="0" err="1" smtClean="0">
                <a:solidFill>
                  <a:schemeClr val="accent6">
                    <a:lumMod val="75000"/>
                  </a:schemeClr>
                </a:solidFill>
                <a:latin typeface="Shonar Bangla" pitchFamily="34" charset="0"/>
                <a:cs typeface="Shonar Bangla" pitchFamily="34" charset="0"/>
              </a:rPr>
              <a:t>হবে</a:t>
            </a:r>
            <a:r>
              <a:rPr lang="en-US" sz="3600" dirty="0" smtClean="0">
                <a:solidFill>
                  <a:schemeClr val="accent6">
                    <a:lumMod val="75000"/>
                  </a:schemeClr>
                </a:solidFill>
                <a:latin typeface="Shonar Bangla" pitchFamily="34" charset="0"/>
                <a:cs typeface="Shonar Bangla" pitchFamily="34" charset="0"/>
              </a:rPr>
              <a:t> Future indefinite tense.</a:t>
            </a:r>
            <a:r>
              <a:rPr lang="en-US" sz="3200" dirty="0" smtClean="0">
                <a:solidFill>
                  <a:srgbClr val="FF0000"/>
                </a:solidFill>
              </a:rPr>
              <a:t/>
            </a:r>
            <a:br>
              <a:rPr lang="en-US" sz="3200" dirty="0" smtClean="0">
                <a:solidFill>
                  <a:srgbClr val="FF0000"/>
                </a:solidFill>
              </a:rPr>
            </a:br>
            <a:r>
              <a:rPr lang="bn-IN" sz="3200" dirty="0" smtClean="0"/>
              <a:t>গঠনঃ</a:t>
            </a:r>
            <a:r>
              <a:rPr lang="bn-IN" sz="3200" dirty="0" smtClean="0">
                <a:solidFill>
                  <a:srgbClr val="FF0000"/>
                </a:solidFill>
              </a:rPr>
              <a:t> </a:t>
            </a:r>
            <a:r>
              <a:rPr lang="en-US" sz="3600" dirty="0" err="1" smtClean="0">
                <a:solidFill>
                  <a:srgbClr val="00B050"/>
                </a:solidFill>
                <a:latin typeface="Shonar Bangla" pitchFamily="34" charset="0"/>
                <a:cs typeface="Shonar Bangla" pitchFamily="34" charset="0"/>
              </a:rPr>
              <a:t>Sub+shall</a:t>
            </a:r>
            <a:r>
              <a:rPr lang="en-US" sz="3600" dirty="0" smtClean="0">
                <a:solidFill>
                  <a:srgbClr val="00B050"/>
                </a:solidFill>
                <a:latin typeface="Shonar Bangla" pitchFamily="34" charset="0"/>
                <a:cs typeface="Shonar Bangla" pitchFamily="34" charset="0"/>
              </a:rPr>
              <a:t> have/will have </a:t>
            </a:r>
            <a:r>
              <a:rPr lang="en-US" sz="3600" dirty="0" err="1" smtClean="0">
                <a:solidFill>
                  <a:srgbClr val="00B050"/>
                </a:solidFill>
                <a:latin typeface="Shonar Bangla" pitchFamily="34" charset="0"/>
                <a:cs typeface="Shonar Bangla" pitchFamily="34" charset="0"/>
              </a:rPr>
              <a:t>এবং</a:t>
            </a:r>
            <a:r>
              <a:rPr lang="en-US" sz="3600" dirty="0" smtClean="0">
                <a:solidFill>
                  <a:srgbClr val="00B050"/>
                </a:solidFill>
                <a:latin typeface="Shonar Bangla" pitchFamily="34" charset="0"/>
                <a:cs typeface="Shonar Bangla" pitchFamily="34" charset="0"/>
              </a:rPr>
              <a:t> </a:t>
            </a:r>
            <a:r>
              <a:rPr lang="en-US" sz="3600" dirty="0" err="1" smtClean="0">
                <a:solidFill>
                  <a:srgbClr val="00B050"/>
                </a:solidFill>
                <a:latin typeface="Shonar Bangla" pitchFamily="34" charset="0"/>
                <a:cs typeface="Shonar Bangla" pitchFamily="34" charset="0"/>
              </a:rPr>
              <a:t>মূল</a:t>
            </a:r>
            <a:r>
              <a:rPr lang="en-US" sz="3600" dirty="0" smtClean="0">
                <a:solidFill>
                  <a:srgbClr val="00B050"/>
                </a:solidFill>
                <a:latin typeface="Shonar Bangla" pitchFamily="34" charset="0"/>
                <a:cs typeface="Shonar Bangla" pitchFamily="34" charset="0"/>
              </a:rPr>
              <a:t> verb </a:t>
            </a:r>
            <a:r>
              <a:rPr lang="en-US" sz="3600" dirty="0" err="1" smtClean="0">
                <a:solidFill>
                  <a:srgbClr val="00B050"/>
                </a:solidFill>
                <a:latin typeface="Shonar Bangla" pitchFamily="34" charset="0"/>
                <a:cs typeface="Shonar Bangla" pitchFamily="34" charset="0"/>
              </a:rPr>
              <a:t>এর</a:t>
            </a:r>
            <a:r>
              <a:rPr lang="en-US" sz="3600" dirty="0" smtClean="0">
                <a:solidFill>
                  <a:srgbClr val="00B050"/>
                </a:solidFill>
                <a:latin typeface="Shonar Bangla" pitchFamily="34" charset="0"/>
                <a:cs typeface="Shonar Bangla" pitchFamily="34" charset="0"/>
              </a:rPr>
              <a:t> past participle form </a:t>
            </a:r>
            <a:r>
              <a:rPr lang="en-US" sz="3600" dirty="0" err="1" smtClean="0">
                <a:solidFill>
                  <a:srgbClr val="00B050"/>
                </a:solidFill>
                <a:latin typeface="Shonar Bangla" pitchFamily="34" charset="0"/>
                <a:cs typeface="Shonar Bangla" pitchFamily="34" charset="0"/>
              </a:rPr>
              <a:t>বসে</a:t>
            </a:r>
            <a:r>
              <a:rPr lang="en-US" sz="3600" dirty="0" smtClean="0">
                <a:solidFill>
                  <a:srgbClr val="00B050"/>
                </a:solidFill>
                <a:latin typeface="Shonar Bangla" pitchFamily="34" charset="0"/>
                <a:cs typeface="Shonar Bangla" pitchFamily="34" charset="0"/>
              </a:rPr>
              <a:t>।</a:t>
            </a:r>
            <a:br>
              <a:rPr lang="en-US" sz="3600" dirty="0" smtClean="0">
                <a:solidFill>
                  <a:srgbClr val="00B050"/>
                </a:solidFill>
                <a:latin typeface="Shonar Bangla" pitchFamily="34" charset="0"/>
                <a:cs typeface="Shonar Bangla" pitchFamily="34" charset="0"/>
              </a:rPr>
            </a:br>
            <a:r>
              <a:rPr lang="en-US" sz="3200" dirty="0" err="1" smtClean="0">
                <a:solidFill>
                  <a:srgbClr val="0000FF"/>
                </a:solidFill>
                <a:latin typeface="Shonar Bangla" pitchFamily="34" charset="0"/>
                <a:cs typeface="Shonar Bangla" pitchFamily="34" charset="0"/>
              </a:rPr>
              <a:t>যেমনঃ</a:t>
            </a:r>
            <a:r>
              <a:rPr lang="bn-IN" sz="3200" dirty="0" smtClean="0">
                <a:solidFill>
                  <a:srgbClr val="FF0000"/>
                </a:solidFill>
              </a:rPr>
              <a:t> </a:t>
            </a:r>
            <a:r>
              <a:rPr lang="en-US" sz="3200" dirty="0" smtClean="0">
                <a:solidFill>
                  <a:srgbClr val="FF0000"/>
                </a:solidFill>
                <a:latin typeface="Shonar Bangla" pitchFamily="34" charset="0"/>
                <a:cs typeface="Shonar Bangla" pitchFamily="34" charset="0"/>
              </a:rPr>
              <a:t>I shall have done the work before you will  come.</a:t>
            </a:r>
            <a:r>
              <a:rPr lang="en-US" sz="3200" dirty="0" smtClean="0">
                <a:solidFill>
                  <a:srgbClr val="FF0000"/>
                </a:solidFill>
              </a:rPr>
              <a:t/>
            </a:r>
            <a:br>
              <a:rPr lang="en-US" sz="3200" dirty="0" smtClean="0">
                <a:solidFill>
                  <a:srgbClr val="FF0000"/>
                </a:solidFill>
              </a:rPr>
            </a:br>
            <a:r>
              <a:rPr lang="en-US" sz="3200" dirty="0" err="1" smtClean="0">
                <a:solidFill>
                  <a:srgbClr val="0000FF"/>
                </a:solidFill>
                <a:latin typeface="Shonar Bangla" pitchFamily="34" charset="0"/>
                <a:cs typeface="Shonar Bangla" pitchFamily="34" charset="0"/>
              </a:rPr>
              <a:t>তুমি</a:t>
            </a:r>
            <a:r>
              <a:rPr lang="en-US" sz="3200" dirty="0" smtClean="0">
                <a:solidFill>
                  <a:srgbClr val="0000FF"/>
                </a:solidFill>
                <a:latin typeface="Shonar Bangla" pitchFamily="34" charset="0"/>
                <a:cs typeface="Shonar Bangla" pitchFamily="34" charset="0"/>
              </a:rPr>
              <a:t> </a:t>
            </a:r>
            <a:r>
              <a:rPr lang="en-US" sz="3200" dirty="0" err="1" smtClean="0">
                <a:solidFill>
                  <a:srgbClr val="0000FF"/>
                </a:solidFill>
                <a:latin typeface="Shonar Bangla" pitchFamily="34" charset="0"/>
                <a:cs typeface="Shonar Bangla" pitchFamily="34" charset="0"/>
              </a:rPr>
              <a:t>আসার</a:t>
            </a:r>
            <a:r>
              <a:rPr lang="en-US" sz="3200" dirty="0" smtClean="0">
                <a:solidFill>
                  <a:srgbClr val="0000FF"/>
                </a:solidFill>
                <a:latin typeface="Shonar Bangla" pitchFamily="34" charset="0"/>
                <a:cs typeface="Shonar Bangla" pitchFamily="34" charset="0"/>
              </a:rPr>
              <a:t> </a:t>
            </a:r>
            <a:r>
              <a:rPr lang="en-US" sz="3200" dirty="0" err="1" smtClean="0">
                <a:solidFill>
                  <a:srgbClr val="0000FF"/>
                </a:solidFill>
                <a:latin typeface="Shonar Bangla" pitchFamily="34" charset="0"/>
                <a:cs typeface="Shonar Bangla" pitchFamily="34" charset="0"/>
              </a:rPr>
              <a:t>পূর্বে</a:t>
            </a:r>
            <a:r>
              <a:rPr lang="en-US" sz="3200" dirty="0" smtClean="0">
                <a:solidFill>
                  <a:srgbClr val="0000FF"/>
                </a:solidFill>
                <a:latin typeface="Shonar Bangla" pitchFamily="34" charset="0"/>
                <a:cs typeface="Shonar Bangla" pitchFamily="34" charset="0"/>
              </a:rPr>
              <a:t> </a:t>
            </a:r>
            <a:r>
              <a:rPr lang="en-US" sz="3200" dirty="0" err="1" smtClean="0">
                <a:solidFill>
                  <a:srgbClr val="0000FF"/>
                </a:solidFill>
                <a:latin typeface="Shonar Bangla" pitchFamily="34" charset="0"/>
                <a:cs typeface="Shonar Bangla" pitchFamily="34" charset="0"/>
              </a:rPr>
              <a:t>আমি</a:t>
            </a:r>
            <a:r>
              <a:rPr lang="en-US" sz="3200" dirty="0" smtClean="0">
                <a:solidFill>
                  <a:srgbClr val="0000FF"/>
                </a:solidFill>
                <a:latin typeface="Shonar Bangla" pitchFamily="34" charset="0"/>
                <a:cs typeface="Shonar Bangla" pitchFamily="34" charset="0"/>
              </a:rPr>
              <a:t> </a:t>
            </a:r>
            <a:r>
              <a:rPr lang="en-US" sz="3200" dirty="0" err="1" smtClean="0">
                <a:solidFill>
                  <a:srgbClr val="0000FF"/>
                </a:solidFill>
                <a:latin typeface="Shonar Bangla" pitchFamily="34" charset="0"/>
                <a:cs typeface="Shonar Bangla" pitchFamily="34" charset="0"/>
              </a:rPr>
              <a:t>কাজটি</a:t>
            </a:r>
            <a:r>
              <a:rPr lang="en-US" sz="3200" dirty="0" smtClean="0">
                <a:solidFill>
                  <a:srgbClr val="0000FF"/>
                </a:solidFill>
                <a:latin typeface="Shonar Bangla" pitchFamily="34" charset="0"/>
                <a:cs typeface="Shonar Bangla" pitchFamily="34" charset="0"/>
              </a:rPr>
              <a:t> </a:t>
            </a:r>
            <a:r>
              <a:rPr lang="en-US" sz="3200" dirty="0" err="1" smtClean="0">
                <a:solidFill>
                  <a:srgbClr val="0000FF"/>
                </a:solidFill>
                <a:latin typeface="Shonar Bangla" pitchFamily="34" charset="0"/>
                <a:cs typeface="Shonar Bangla" pitchFamily="34" charset="0"/>
              </a:rPr>
              <a:t>করিয়া</a:t>
            </a:r>
            <a:r>
              <a:rPr lang="en-US" sz="3200" dirty="0" smtClean="0">
                <a:solidFill>
                  <a:srgbClr val="0000FF"/>
                </a:solidFill>
                <a:latin typeface="Shonar Bangla" pitchFamily="34" charset="0"/>
                <a:cs typeface="Shonar Bangla" pitchFamily="34" charset="0"/>
              </a:rPr>
              <a:t> </a:t>
            </a:r>
            <a:r>
              <a:rPr lang="en-US" sz="3200" dirty="0" err="1" smtClean="0">
                <a:solidFill>
                  <a:srgbClr val="0000FF"/>
                </a:solidFill>
                <a:latin typeface="Shonar Bangla" pitchFamily="34" charset="0"/>
                <a:cs typeface="Shonar Bangla" pitchFamily="34" charset="0"/>
              </a:rPr>
              <a:t>থাকিব</a:t>
            </a:r>
            <a:endParaRPr lang="en-US" dirty="0">
              <a:solidFill>
                <a:srgbClr val="0000FF"/>
              </a:solidFill>
              <a:latin typeface="Shonar Bangla" pitchFamily="34" charset="0"/>
              <a:cs typeface="Shonar Bangla" pitchFamily="34"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5" presetClass="entr" presetSubtype="0" fill="hold" grpId="1"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2000"/>
                                        <p:tgtEl>
                                          <p:spTgt spid="2"/>
                                        </p:tgtEl>
                                      </p:cBhvr>
                                    </p:animEffect>
                                    <p:anim calcmode="lin" valueType="num">
                                      <p:cBhvr>
                                        <p:cTn id="13" dur="2000" fill="hold"/>
                                        <p:tgtEl>
                                          <p:spTgt spid="2"/>
                                        </p:tgtEl>
                                        <p:attrNameLst>
                                          <p:attrName>ppt_w</p:attrName>
                                        </p:attrNameLst>
                                      </p:cBhvr>
                                      <p:tavLst>
                                        <p:tav tm="0" fmla="#ppt_w*sin(2.5*pi*$)">
                                          <p:val>
                                            <p:fltVal val="0"/>
                                          </p:val>
                                        </p:tav>
                                        <p:tav tm="100000">
                                          <p:val>
                                            <p:fltVal val="1"/>
                                          </p:val>
                                        </p:tav>
                                      </p:tavLst>
                                    </p:anim>
                                    <p:anim calcmode="lin" valueType="num">
                                      <p:cBhvr>
                                        <p:cTn id="14"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8" presetClass="emph" presetSubtype="0" fill="hold" grpId="2" nodeType="clickEffect">
                                  <p:stCondLst>
                                    <p:cond delay="0"/>
                                  </p:stCondLst>
                                  <p:childTnLst>
                                    <p:animRot by="21600000">
                                      <p:cBhvr>
                                        <p:cTn id="18" dur="2000" fill="hold"/>
                                        <p:tgtEl>
                                          <p:spTgt spid="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 grpId="1" animBg="1"/>
      <p:bldP spid="2" grpId="2"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8520" y="116632"/>
            <a:ext cx="9144000" cy="6932312"/>
          </a:xfrm>
          <a:noFill/>
          <a:ln w="76200">
            <a:solidFill>
              <a:srgbClr val="FF0000"/>
            </a:solidFill>
          </a:ln>
        </p:spPr>
        <p:style>
          <a:lnRef idx="1">
            <a:schemeClr val="accent1"/>
          </a:lnRef>
          <a:fillRef idx="2">
            <a:schemeClr val="accent1"/>
          </a:fillRef>
          <a:effectRef idx="1">
            <a:schemeClr val="accent1"/>
          </a:effectRef>
          <a:fontRef idx="minor">
            <a:schemeClr val="dk1"/>
          </a:fontRef>
        </p:style>
        <p:txBody>
          <a:bodyPr/>
          <a:lstStyle/>
          <a:p>
            <a:pPr marL="0" indent="0">
              <a:buNone/>
            </a:pPr>
            <a:r>
              <a:rPr lang="en-US" sz="4800" dirty="0" smtClean="0">
                <a:solidFill>
                  <a:srgbClr val="0000FF"/>
                </a:solidFill>
                <a:latin typeface="Shonar Bangla" pitchFamily="34" charset="0"/>
                <a:cs typeface="Shonar Bangla" pitchFamily="34" charset="0"/>
              </a:rPr>
              <a:t>                 </a:t>
            </a:r>
            <a:r>
              <a:rPr lang="en-US" sz="6000" dirty="0" smtClean="0">
                <a:solidFill>
                  <a:srgbClr val="0000FF"/>
                </a:solidFill>
                <a:latin typeface="Shonar Bangla" pitchFamily="34" charset="0"/>
                <a:cs typeface="Shonar Bangla" pitchFamily="34" charset="0"/>
              </a:rPr>
              <a:t>PERSONAL WORK</a:t>
            </a:r>
          </a:p>
          <a:p>
            <a:pPr marL="0" indent="0">
              <a:buNone/>
            </a:pPr>
            <a:endParaRPr lang="en-US" sz="4800" dirty="0" smtClean="0">
              <a:solidFill>
                <a:srgbClr val="0000FF"/>
              </a:solidFill>
              <a:latin typeface="Shonar Bangla" pitchFamily="34" charset="0"/>
              <a:cs typeface="Shonar Bangla" pitchFamily="34" charset="0"/>
            </a:endParaRPr>
          </a:p>
          <a:p>
            <a:pPr marL="0" indent="0">
              <a:buNone/>
            </a:pPr>
            <a:r>
              <a:rPr lang="en-US" dirty="0"/>
              <a:t> </a:t>
            </a:r>
            <a:r>
              <a:rPr lang="en-US" dirty="0" smtClean="0"/>
              <a:t>         </a:t>
            </a:r>
            <a:r>
              <a:rPr lang="en-US" sz="4400" dirty="0" smtClean="0">
                <a:solidFill>
                  <a:srgbClr val="FF0000"/>
                </a:solidFill>
              </a:rPr>
              <a:t>1.  what  is  tense ?</a:t>
            </a:r>
          </a:p>
          <a:p>
            <a:pPr marL="0" indent="0">
              <a:buNone/>
            </a:pPr>
            <a:r>
              <a:rPr lang="en-US" sz="4400" dirty="0">
                <a:solidFill>
                  <a:srgbClr val="00B050"/>
                </a:solidFill>
              </a:rPr>
              <a:t> </a:t>
            </a:r>
            <a:r>
              <a:rPr lang="en-US" sz="4400" dirty="0" smtClean="0">
                <a:solidFill>
                  <a:srgbClr val="00B050"/>
                </a:solidFill>
              </a:rPr>
              <a:t>       2.   what kinds  of  tense ?</a:t>
            </a:r>
          </a:p>
          <a:p>
            <a:pPr marL="0" indent="0">
              <a:buNone/>
            </a:pPr>
            <a:r>
              <a:rPr lang="en-US" sz="4400" dirty="0">
                <a:solidFill>
                  <a:srgbClr val="0000FF"/>
                </a:solidFill>
              </a:rPr>
              <a:t> </a:t>
            </a:r>
            <a:r>
              <a:rPr lang="en-US" sz="4400" dirty="0" smtClean="0">
                <a:solidFill>
                  <a:srgbClr val="0000FF"/>
                </a:solidFill>
              </a:rPr>
              <a:t>       3. what  kinds of  present  tense ?</a:t>
            </a:r>
            <a:endParaRPr lang="en-US" sz="4400" dirty="0">
              <a:solidFill>
                <a:srgbClr val="0000FF"/>
              </a:solidFill>
            </a:endParaRPr>
          </a:p>
        </p:txBody>
      </p:sp>
    </p:spTree>
    <p:extLst>
      <p:ext uri="{BB962C8B-B14F-4D97-AF65-F5344CB8AC3E}">
        <p14:creationId xmlns:p14="http://schemas.microsoft.com/office/powerpoint/2010/main" val="1332064971"/>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844824"/>
            <a:ext cx="9144000" cy="5256584"/>
          </a:xfrm>
        </p:spPr>
        <p:txBody>
          <a:bodyPr>
            <a:noAutofit/>
          </a:bodyPr>
          <a:lstStyle/>
          <a:p>
            <a:r>
              <a:rPr lang="en-US" sz="2400" dirty="0" smtClean="0"/>
              <a:t/>
            </a:r>
            <a:br>
              <a:rPr lang="en-US" sz="2400" dirty="0" smtClean="0"/>
            </a:br>
            <a:r>
              <a:rPr lang="en-US" sz="2400" dirty="0" smtClean="0"/>
              <a:t/>
            </a:r>
            <a:br>
              <a:rPr lang="en-US" sz="2400" dirty="0" smtClean="0"/>
            </a:br>
            <a:r>
              <a:rPr lang="en-US" sz="3200" dirty="0" smtClean="0">
                <a:solidFill>
                  <a:srgbClr val="FF0000"/>
                </a:solidFill>
              </a:rPr>
              <a:t>1.  what is the difference between present </a:t>
            </a:r>
            <a:r>
              <a:rPr lang="en-US" sz="3200" dirty="0" err="1" smtClean="0">
                <a:solidFill>
                  <a:srgbClr val="FF0000"/>
                </a:solidFill>
              </a:rPr>
              <a:t>indifinete</a:t>
            </a:r>
            <a:r>
              <a:rPr lang="en-US" sz="3200" dirty="0" smtClean="0">
                <a:solidFill>
                  <a:srgbClr val="FF0000"/>
                </a:solidFill>
              </a:rPr>
              <a:t> and past </a:t>
            </a:r>
            <a:r>
              <a:rPr lang="en-US" sz="3200" dirty="0" err="1" smtClean="0">
                <a:solidFill>
                  <a:srgbClr val="FF0000"/>
                </a:solidFill>
              </a:rPr>
              <a:t>indifinete</a:t>
            </a:r>
            <a:r>
              <a:rPr lang="en-US" sz="3200" dirty="0" smtClean="0">
                <a:solidFill>
                  <a:srgbClr val="FF0000"/>
                </a:solidFill>
              </a:rPr>
              <a:t>  tense.</a:t>
            </a:r>
            <a:r>
              <a:rPr lang="en-US" sz="2400" dirty="0">
                <a:solidFill>
                  <a:srgbClr val="FF0000"/>
                </a:solidFill>
              </a:rPr>
              <a:t/>
            </a:r>
            <a:br>
              <a:rPr lang="en-US" sz="2400" dirty="0">
                <a:solidFill>
                  <a:srgbClr val="FF0000"/>
                </a:solidFill>
              </a:rPr>
            </a:br>
            <a:r>
              <a:rPr lang="en-US" sz="3200" dirty="0" smtClean="0">
                <a:solidFill>
                  <a:srgbClr val="00B050"/>
                </a:solidFill>
              </a:rPr>
              <a:t>2. what is the difference between present</a:t>
            </a:r>
            <a:br>
              <a:rPr lang="en-US" sz="3200" dirty="0" smtClean="0">
                <a:solidFill>
                  <a:srgbClr val="00B050"/>
                </a:solidFill>
              </a:rPr>
            </a:br>
            <a:r>
              <a:rPr lang="en-US" sz="3200" dirty="0" smtClean="0">
                <a:solidFill>
                  <a:srgbClr val="00B050"/>
                </a:solidFill>
              </a:rPr>
              <a:t> </a:t>
            </a:r>
            <a:r>
              <a:rPr lang="en-US" sz="3200" dirty="0" err="1" smtClean="0">
                <a:solidFill>
                  <a:srgbClr val="00B050"/>
                </a:solidFill>
              </a:rPr>
              <a:t>continous</a:t>
            </a:r>
            <a:r>
              <a:rPr lang="en-US" sz="3200" dirty="0" smtClean="0">
                <a:solidFill>
                  <a:srgbClr val="00B050"/>
                </a:solidFill>
              </a:rPr>
              <a:t> and past </a:t>
            </a:r>
            <a:r>
              <a:rPr lang="en-US" sz="3200" dirty="0" err="1" smtClean="0">
                <a:solidFill>
                  <a:srgbClr val="00B050"/>
                </a:solidFill>
              </a:rPr>
              <a:t>continous</a:t>
            </a:r>
            <a:r>
              <a:rPr lang="en-US" sz="3200" dirty="0" smtClean="0">
                <a:solidFill>
                  <a:srgbClr val="00B050"/>
                </a:solidFill>
              </a:rPr>
              <a:t> tense</a:t>
            </a:r>
            <a:br>
              <a:rPr lang="en-US" sz="3200" dirty="0" smtClean="0">
                <a:solidFill>
                  <a:srgbClr val="00B050"/>
                </a:solidFill>
              </a:rPr>
            </a:br>
            <a:r>
              <a:rPr lang="en-US" sz="2400" dirty="0" smtClean="0"/>
              <a:t>. </a:t>
            </a:r>
            <a:br>
              <a:rPr lang="en-US" sz="2400" dirty="0" smtClean="0"/>
            </a:br>
            <a:r>
              <a:rPr lang="en-US" sz="3200" dirty="0" smtClean="0">
                <a:solidFill>
                  <a:srgbClr val="0000FF"/>
                </a:solidFill>
              </a:rPr>
              <a:t>3. what is the difference between present</a:t>
            </a:r>
            <a:br>
              <a:rPr lang="en-US" sz="3200" dirty="0" smtClean="0">
                <a:solidFill>
                  <a:srgbClr val="0000FF"/>
                </a:solidFill>
              </a:rPr>
            </a:br>
            <a:r>
              <a:rPr lang="en-US" sz="3200" dirty="0" smtClean="0">
                <a:solidFill>
                  <a:srgbClr val="0000FF"/>
                </a:solidFill>
              </a:rPr>
              <a:t> perfect and past perfects tense </a:t>
            </a:r>
            <a:r>
              <a:rPr lang="en-US" sz="2400" dirty="0" smtClean="0"/>
              <a:t/>
            </a:r>
            <a:br>
              <a:rPr lang="en-US" sz="2400" dirty="0" smtClean="0"/>
            </a:br>
            <a:endParaRPr lang="en-US" sz="2400" dirty="0"/>
          </a:p>
        </p:txBody>
      </p:sp>
      <p:sp>
        <p:nvSpPr>
          <p:cNvPr id="10" name="Content Placeholder 9"/>
          <p:cNvSpPr>
            <a:spLocks noGrp="1"/>
          </p:cNvSpPr>
          <p:nvPr>
            <p:ph idx="1"/>
          </p:nvPr>
        </p:nvSpPr>
        <p:spPr>
          <a:xfrm rot="10800000" flipV="1">
            <a:off x="0" y="-35946"/>
            <a:ext cx="9144000" cy="1911352"/>
          </a:xfrm>
          <a:solidFill>
            <a:srgbClr val="1A6431"/>
          </a:solidFill>
        </p:spPr>
        <p:txBody>
          <a:bodyPr>
            <a:normAutofit fontScale="92500" lnSpcReduction="20000"/>
          </a:bodyPr>
          <a:lstStyle/>
          <a:p>
            <a:pPr marL="3200400" lvl="7" indent="0" algn="ctr">
              <a:buNone/>
            </a:pPr>
            <a:r>
              <a:rPr lang="en-US" sz="6000" dirty="0" smtClean="0">
                <a:solidFill>
                  <a:srgbClr val="FFFF00"/>
                </a:solidFill>
                <a:latin typeface="Shonar Bangla" pitchFamily="34" charset="0"/>
                <a:cs typeface="Shonar Bangla" pitchFamily="34" charset="0"/>
              </a:rPr>
              <a:t>     </a:t>
            </a:r>
          </a:p>
          <a:p>
            <a:pPr marL="0" indent="0">
              <a:buNone/>
            </a:pPr>
            <a:r>
              <a:rPr lang="en-US" sz="6000" dirty="0" smtClean="0"/>
              <a:t>            </a:t>
            </a:r>
            <a:r>
              <a:rPr lang="en-US" sz="7800" dirty="0" smtClean="0">
                <a:solidFill>
                  <a:srgbClr val="FFFF00"/>
                </a:solidFill>
                <a:latin typeface="Shonar Bangla" pitchFamily="34" charset="0"/>
                <a:cs typeface="Shonar Bangla" pitchFamily="34" charset="0"/>
              </a:rPr>
              <a:t>Group  work</a:t>
            </a:r>
            <a:endParaRPr lang="en-US" sz="7800" dirty="0">
              <a:solidFill>
                <a:srgbClr val="FFFF00"/>
              </a:solidFill>
              <a:latin typeface="Shonar Bangla" pitchFamily="34" charset="0"/>
              <a:cs typeface="Shonar Bangla" pitchFamily="34" charset="0"/>
            </a:endParaRPr>
          </a:p>
        </p:txBody>
      </p:sp>
    </p:spTree>
    <p:extLst>
      <p:ext uri="{BB962C8B-B14F-4D97-AF65-F5344CB8AC3E}">
        <p14:creationId xmlns:p14="http://schemas.microsoft.com/office/powerpoint/2010/main" val="747276020"/>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10">
                                            <p:txEl>
                                              <p:pRg st="1" end="1"/>
                                            </p:txEl>
                                          </p:spTgt>
                                        </p:tgtEl>
                                        <p:attrNameLst>
                                          <p:attrName>style.visibility</p:attrName>
                                        </p:attrNameLst>
                                      </p:cBhvr>
                                      <p:to>
                                        <p:strVal val="visible"/>
                                      </p:to>
                                    </p:set>
                                    <p:animEffect transition="in" filter="wipe(down)">
                                      <p:cBhvr>
                                        <p:cTn id="7" dur="580">
                                          <p:stCondLst>
                                            <p:cond delay="0"/>
                                          </p:stCondLst>
                                        </p:cTn>
                                        <p:tgtEl>
                                          <p:spTgt spid="10">
                                            <p:txEl>
                                              <p:pRg st="1" end="1"/>
                                            </p:txEl>
                                          </p:spTgt>
                                        </p:tgtEl>
                                      </p:cBhvr>
                                    </p:animEffect>
                                    <p:anim calcmode="lin" valueType="num">
                                      <p:cBhvr>
                                        <p:cTn id="8" dur="1822" tmFilter="0,0; 0.14,0.36; 0.43,0.73; 0.71,0.91; 1.0,1.0">
                                          <p:stCondLst>
                                            <p:cond delay="0"/>
                                          </p:stCondLst>
                                        </p:cTn>
                                        <p:tgtEl>
                                          <p:spTgt spid="10">
                                            <p:txEl>
                                              <p:pRg st="1" end="1"/>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0">
                                            <p:txEl>
                                              <p:pRg st="1" end="1"/>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0">
                                            <p:txEl>
                                              <p:pRg st="1" end="1"/>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0">
                                            <p:txEl>
                                              <p:pRg st="1" end="1"/>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0">
                                            <p:txEl>
                                              <p:pRg st="1" end="1"/>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10">
                                            <p:txEl>
                                              <p:pRg st="1" end="1"/>
                                            </p:txEl>
                                          </p:spTgt>
                                        </p:tgtEl>
                                      </p:cBhvr>
                                      <p:to x="100000" y="60000"/>
                                    </p:animScale>
                                    <p:animScale>
                                      <p:cBhvr>
                                        <p:cTn id="14" dur="166" decel="50000">
                                          <p:stCondLst>
                                            <p:cond delay="676"/>
                                          </p:stCondLst>
                                        </p:cTn>
                                        <p:tgtEl>
                                          <p:spTgt spid="10">
                                            <p:txEl>
                                              <p:pRg st="1" end="1"/>
                                            </p:txEl>
                                          </p:spTgt>
                                        </p:tgtEl>
                                      </p:cBhvr>
                                      <p:to x="100000" y="100000"/>
                                    </p:animScale>
                                    <p:animScale>
                                      <p:cBhvr>
                                        <p:cTn id="15" dur="26">
                                          <p:stCondLst>
                                            <p:cond delay="1312"/>
                                          </p:stCondLst>
                                        </p:cTn>
                                        <p:tgtEl>
                                          <p:spTgt spid="10">
                                            <p:txEl>
                                              <p:pRg st="1" end="1"/>
                                            </p:txEl>
                                          </p:spTgt>
                                        </p:tgtEl>
                                      </p:cBhvr>
                                      <p:to x="100000" y="80000"/>
                                    </p:animScale>
                                    <p:animScale>
                                      <p:cBhvr>
                                        <p:cTn id="16" dur="166" decel="50000">
                                          <p:stCondLst>
                                            <p:cond delay="1338"/>
                                          </p:stCondLst>
                                        </p:cTn>
                                        <p:tgtEl>
                                          <p:spTgt spid="10">
                                            <p:txEl>
                                              <p:pRg st="1" end="1"/>
                                            </p:txEl>
                                          </p:spTgt>
                                        </p:tgtEl>
                                      </p:cBhvr>
                                      <p:to x="100000" y="100000"/>
                                    </p:animScale>
                                    <p:animScale>
                                      <p:cBhvr>
                                        <p:cTn id="17" dur="26">
                                          <p:stCondLst>
                                            <p:cond delay="1642"/>
                                          </p:stCondLst>
                                        </p:cTn>
                                        <p:tgtEl>
                                          <p:spTgt spid="10">
                                            <p:txEl>
                                              <p:pRg st="1" end="1"/>
                                            </p:txEl>
                                          </p:spTgt>
                                        </p:tgtEl>
                                      </p:cBhvr>
                                      <p:to x="100000" y="90000"/>
                                    </p:animScale>
                                    <p:animScale>
                                      <p:cBhvr>
                                        <p:cTn id="18" dur="166" decel="50000">
                                          <p:stCondLst>
                                            <p:cond delay="1668"/>
                                          </p:stCondLst>
                                        </p:cTn>
                                        <p:tgtEl>
                                          <p:spTgt spid="10">
                                            <p:txEl>
                                              <p:pRg st="1" end="1"/>
                                            </p:txEl>
                                          </p:spTgt>
                                        </p:tgtEl>
                                      </p:cBhvr>
                                      <p:to x="100000" y="100000"/>
                                    </p:animScale>
                                    <p:animScale>
                                      <p:cBhvr>
                                        <p:cTn id="19" dur="26">
                                          <p:stCondLst>
                                            <p:cond delay="1808"/>
                                          </p:stCondLst>
                                        </p:cTn>
                                        <p:tgtEl>
                                          <p:spTgt spid="10">
                                            <p:txEl>
                                              <p:pRg st="1" end="1"/>
                                            </p:txEl>
                                          </p:spTgt>
                                        </p:tgtEl>
                                      </p:cBhvr>
                                      <p:to x="100000" y="95000"/>
                                    </p:animScale>
                                    <p:animScale>
                                      <p:cBhvr>
                                        <p:cTn id="20" dur="166" decel="50000">
                                          <p:stCondLst>
                                            <p:cond delay="1834"/>
                                          </p:stCondLst>
                                        </p:cTn>
                                        <p:tgtEl>
                                          <p:spTgt spid="10">
                                            <p:txEl>
                                              <p:pRg st="1" end="1"/>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8" presetClass="emph" presetSubtype="0" fill="hold" grpId="0" nodeType="clickEffect">
                                  <p:stCondLst>
                                    <p:cond delay="0"/>
                                  </p:stCondLst>
                                  <p:iterate type="lt">
                                    <p:tmPct val="0"/>
                                  </p:iterate>
                                  <p:childTnLst>
                                    <p:animRot by="21600000">
                                      <p:cBhvr>
                                        <p:cTn id="24" dur="2000" fill="hold"/>
                                        <p:tgtEl>
                                          <p:spTgt spid="2"/>
                                        </p:tgtEl>
                                        <p:attrNameLst>
                                          <p:attrName>r</p:attrName>
                                        </p:attrNameLst>
                                      </p:cBhvr>
                                    </p:animRot>
                                  </p:childTnLst>
                                </p:cTn>
                              </p:par>
                            </p:childTnLst>
                          </p:cTn>
                        </p:par>
                      </p:childTnLst>
                    </p:cTn>
                  </p:par>
                  <p:par>
                    <p:cTn id="25" fill="hold">
                      <p:stCondLst>
                        <p:cond delay="indefinite"/>
                      </p:stCondLst>
                      <p:childTnLst>
                        <p:par>
                          <p:cTn id="26" fill="hold">
                            <p:stCondLst>
                              <p:cond delay="0"/>
                            </p:stCondLst>
                            <p:childTnLst>
                              <p:par>
                                <p:cTn id="27" presetID="34" presetClass="emph" presetSubtype="0" fill="hold" grpId="1" nodeType="clickEffect">
                                  <p:stCondLst>
                                    <p:cond delay="0"/>
                                  </p:stCondLst>
                                  <p:iterate type="lt">
                                    <p:tmPct val="10000"/>
                                  </p:iterate>
                                  <p:childTnLst>
                                    <p:animMotion origin="layout" path="M 0.0 0.0 L 0.0 -0.07213" pathEditMode="relative" ptsTypes="">
                                      <p:cBhvr>
                                        <p:cTn id="28" dur="250" accel="50000" decel="50000" autoRev="1" fill="hold">
                                          <p:stCondLst>
                                            <p:cond delay="0"/>
                                          </p:stCondLst>
                                        </p:cTn>
                                        <p:tgtEl>
                                          <p:spTgt spid="2"/>
                                        </p:tgtEl>
                                        <p:attrNameLst>
                                          <p:attrName>ppt_x</p:attrName>
                                          <p:attrName>ppt_y</p:attrName>
                                        </p:attrNameLst>
                                      </p:cBhvr>
                                    </p:animMotion>
                                    <p:animRot by="1500000">
                                      <p:cBhvr>
                                        <p:cTn id="29" dur="125" fill="hold">
                                          <p:stCondLst>
                                            <p:cond delay="0"/>
                                          </p:stCondLst>
                                        </p:cTn>
                                        <p:tgtEl>
                                          <p:spTgt spid="2"/>
                                        </p:tgtEl>
                                        <p:attrNameLst>
                                          <p:attrName>r</p:attrName>
                                        </p:attrNameLst>
                                      </p:cBhvr>
                                    </p:animRot>
                                    <p:animRot by="-1500000">
                                      <p:cBhvr>
                                        <p:cTn id="30" dur="125" fill="hold">
                                          <p:stCondLst>
                                            <p:cond delay="125"/>
                                          </p:stCondLst>
                                        </p:cTn>
                                        <p:tgtEl>
                                          <p:spTgt spid="2"/>
                                        </p:tgtEl>
                                        <p:attrNameLst>
                                          <p:attrName>r</p:attrName>
                                        </p:attrNameLst>
                                      </p:cBhvr>
                                    </p:animRot>
                                    <p:animRot by="-1500000">
                                      <p:cBhvr>
                                        <p:cTn id="31" dur="125" fill="hold">
                                          <p:stCondLst>
                                            <p:cond delay="250"/>
                                          </p:stCondLst>
                                        </p:cTn>
                                        <p:tgtEl>
                                          <p:spTgt spid="2"/>
                                        </p:tgtEl>
                                        <p:attrNameLst>
                                          <p:attrName>r</p:attrName>
                                        </p:attrNameLst>
                                      </p:cBhvr>
                                    </p:animRot>
                                    <p:animRot by="1500000">
                                      <p:cBhvr>
                                        <p:cTn id="32" dur="125" fill="hold">
                                          <p:stCondLst>
                                            <p:cond delay="375"/>
                                          </p:stCondLst>
                                        </p:cTn>
                                        <p:tgtEl>
                                          <p:spTgt spid="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a:noFill/>
        </p:spPr>
        <p:txBody>
          <a:bodyPr/>
          <a:lstStyle/>
          <a:p>
            <a:r>
              <a:rPr lang="en-US" sz="4800" dirty="0" smtClean="0">
                <a:solidFill>
                  <a:srgbClr val="0000FF"/>
                </a:solidFill>
                <a:latin typeface="Shonar Bangla" pitchFamily="34" charset="0"/>
                <a:cs typeface="Shonar Bangla" pitchFamily="34" charset="0"/>
              </a:rPr>
              <a:t>                       EVALUATION </a:t>
            </a:r>
          </a:p>
          <a:p>
            <a:r>
              <a:rPr lang="en-US" dirty="0"/>
              <a:t> </a:t>
            </a:r>
            <a:r>
              <a:rPr lang="en-US" dirty="0" smtClean="0"/>
              <a:t>        </a:t>
            </a:r>
          </a:p>
          <a:p>
            <a:r>
              <a:rPr lang="en-US" sz="3600" dirty="0" smtClean="0">
                <a:solidFill>
                  <a:srgbClr val="FF0000"/>
                </a:solidFill>
              </a:rPr>
              <a:t> I………..rice </a:t>
            </a:r>
          </a:p>
          <a:p>
            <a:r>
              <a:rPr lang="en-US" sz="3600" dirty="0">
                <a:solidFill>
                  <a:srgbClr val="0000FF"/>
                </a:solidFill>
              </a:rPr>
              <a:t> </a:t>
            </a:r>
            <a:r>
              <a:rPr lang="en-US" sz="3600" dirty="0" smtClean="0">
                <a:solidFill>
                  <a:srgbClr val="0000FF"/>
                </a:solidFill>
              </a:rPr>
              <a:t>They are……rice</a:t>
            </a:r>
          </a:p>
          <a:p>
            <a:r>
              <a:rPr lang="en-US" sz="3600" dirty="0" smtClean="0">
                <a:solidFill>
                  <a:srgbClr val="C00000"/>
                </a:solidFill>
              </a:rPr>
              <a:t> He ………done the work</a:t>
            </a:r>
          </a:p>
          <a:p>
            <a:r>
              <a:rPr lang="en-US" dirty="0" smtClean="0">
                <a:solidFill>
                  <a:srgbClr val="0000FF"/>
                </a:solidFill>
              </a:rPr>
              <a:t> He… go to school </a:t>
            </a:r>
            <a:r>
              <a:rPr lang="en-US" dirty="0" err="1" smtClean="0">
                <a:solidFill>
                  <a:srgbClr val="0000FF"/>
                </a:solidFill>
              </a:rPr>
              <a:t>tomarrow</a:t>
            </a:r>
            <a:endParaRPr lang="en-US" dirty="0">
              <a:solidFill>
                <a:srgbClr val="0000FF"/>
              </a:solidFill>
            </a:endParaRP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92080" y="1412776"/>
            <a:ext cx="3851920" cy="3384376"/>
          </a:xfrm>
          <a:prstGeom prst="rect">
            <a:avLst/>
          </a:prstGeom>
        </p:spPr>
      </p:pic>
    </p:spTree>
    <p:extLst>
      <p:ext uri="{BB962C8B-B14F-4D97-AF65-F5344CB8AC3E}">
        <p14:creationId xmlns:p14="http://schemas.microsoft.com/office/powerpoint/2010/main" val="486485053"/>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nodeType="clickEffect">
                                  <p:stCondLst>
                                    <p:cond delay="0"/>
                                  </p:stCondLst>
                                  <p:childTnLst>
                                    <p:animRot by="21600000">
                                      <p:cBhvr>
                                        <p:cTn id="6" dur="2000" fill="hold"/>
                                        <p:tgtEl>
                                          <p:spTgt spid="3">
                                            <p:txEl>
                                              <p:pRg st="0" end="0"/>
                                            </p:txEl>
                                          </p:spTgt>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8" presetClass="emph" presetSubtype="0" fill="hold" nodeType="clickEffect">
                                  <p:stCondLst>
                                    <p:cond delay="0"/>
                                  </p:stCondLst>
                                  <p:childTnLst>
                                    <p:animRot by="21600000">
                                      <p:cBhvr>
                                        <p:cTn id="10" dur="2000" fill="hold"/>
                                        <p:tgtEl>
                                          <p:spTgt spid="3">
                                            <p:txEl>
                                              <p:pRg st="0" end="0"/>
                                            </p:txEl>
                                          </p:spTgt>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fade">
                                      <p:cBhvr>
                                        <p:cTn id="15" dur="1000"/>
                                        <p:tgtEl>
                                          <p:spTgt spid="6"/>
                                        </p:tgtEl>
                                      </p:cBhvr>
                                    </p:animEffect>
                                    <p:anim calcmode="lin" valueType="num">
                                      <p:cBhvr>
                                        <p:cTn id="16" dur="1000" fill="hold"/>
                                        <p:tgtEl>
                                          <p:spTgt spid="6"/>
                                        </p:tgtEl>
                                        <p:attrNameLst>
                                          <p:attrName>ppt_x</p:attrName>
                                        </p:attrNameLst>
                                      </p:cBhvr>
                                      <p:tavLst>
                                        <p:tav tm="0">
                                          <p:val>
                                            <p:strVal val="#ppt_x"/>
                                          </p:val>
                                        </p:tav>
                                        <p:tav tm="100000">
                                          <p:val>
                                            <p:strVal val="#ppt_x"/>
                                          </p:val>
                                        </p:tav>
                                      </p:tavLst>
                                    </p:anim>
                                    <p:anim calcmode="lin" valueType="num">
                                      <p:cBhvr>
                                        <p:cTn id="17"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1000"/>
                                        <p:tgtEl>
                                          <p:spTgt spid="3">
                                            <p:txEl>
                                              <p:pRg st="2" end="2"/>
                                            </p:txEl>
                                          </p:spTgt>
                                        </p:tgtEl>
                                      </p:cBhvr>
                                    </p:animEffect>
                                    <p:anim calcmode="lin" valueType="num">
                                      <p:cBhvr>
                                        <p:cTn id="2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nodeType="click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Effect transition="in" filter="fade">
                                      <p:cBhvr>
                                        <p:cTn id="29" dur="1000"/>
                                        <p:tgtEl>
                                          <p:spTgt spid="3">
                                            <p:txEl>
                                              <p:pRg st="3" end="3"/>
                                            </p:txEl>
                                          </p:spTgt>
                                        </p:tgtEl>
                                      </p:cBhvr>
                                    </p:animEffect>
                                    <p:anim calcmode="lin" valueType="num">
                                      <p:cBhvr>
                                        <p:cTn id="3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42" presetClass="entr" presetSubtype="0" fill="hold" nodeType="clickEffect">
                                  <p:stCondLst>
                                    <p:cond delay="0"/>
                                  </p:stCondLst>
                                  <p:childTnLst>
                                    <p:set>
                                      <p:cBhvr>
                                        <p:cTn id="35" dur="1" fill="hold">
                                          <p:stCondLst>
                                            <p:cond delay="0"/>
                                          </p:stCondLst>
                                        </p:cTn>
                                        <p:tgtEl>
                                          <p:spTgt spid="3">
                                            <p:txEl>
                                              <p:pRg st="4" end="4"/>
                                            </p:txEl>
                                          </p:spTgt>
                                        </p:tgtEl>
                                        <p:attrNameLst>
                                          <p:attrName>style.visibility</p:attrName>
                                        </p:attrNameLst>
                                      </p:cBhvr>
                                      <p:to>
                                        <p:strVal val="visible"/>
                                      </p:to>
                                    </p:set>
                                    <p:animEffect transition="in" filter="fade">
                                      <p:cBhvr>
                                        <p:cTn id="36" dur="1000"/>
                                        <p:tgtEl>
                                          <p:spTgt spid="3">
                                            <p:txEl>
                                              <p:pRg st="4" end="4"/>
                                            </p:txEl>
                                          </p:spTgt>
                                        </p:tgtEl>
                                      </p:cBhvr>
                                    </p:animEffect>
                                    <p:anim calcmode="lin" valueType="num">
                                      <p:cBhvr>
                                        <p:cTn id="37"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8"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Effect transition="in" filter="fade">
                                      <p:cBhvr>
                                        <p:cTn id="43" dur="1000"/>
                                        <p:tgtEl>
                                          <p:spTgt spid="3">
                                            <p:txEl>
                                              <p:pRg st="5" end="5"/>
                                            </p:txEl>
                                          </p:spTgt>
                                        </p:tgtEl>
                                      </p:cBhvr>
                                    </p:animEffect>
                                    <p:anim calcmode="lin" valueType="num">
                                      <p:cBhvr>
                                        <p:cTn id="44"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5"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a:noFill/>
        </p:spPr>
        <p:txBody>
          <a:bodyPr/>
          <a:lstStyle/>
          <a:p>
            <a:r>
              <a:rPr lang="en-US" sz="6000" dirty="0" smtClean="0">
                <a:solidFill>
                  <a:srgbClr val="FF0000"/>
                </a:solidFill>
                <a:latin typeface="Wide Latin" pitchFamily="18" charset="0"/>
              </a:rPr>
              <a:t>                    </a:t>
            </a:r>
            <a:r>
              <a:rPr lang="bn-IN" sz="6000" dirty="0" smtClean="0">
                <a:solidFill>
                  <a:srgbClr val="FF0000"/>
                </a:solidFill>
                <a:latin typeface="Wide Latin" pitchFamily="18" charset="0"/>
              </a:rPr>
              <a:t>                     </a:t>
            </a:r>
            <a:r>
              <a:rPr lang="en-US" sz="6000" dirty="0" smtClean="0">
                <a:solidFill>
                  <a:srgbClr val="FF0000"/>
                </a:solidFill>
                <a:latin typeface="Copperplate Gothic Bold" pitchFamily="34" charset="0"/>
              </a:rPr>
              <a:t>HOME WORK</a:t>
            </a:r>
            <a:endParaRPr lang="bn-IN" sz="6000" dirty="0" smtClean="0">
              <a:solidFill>
                <a:srgbClr val="FF0000"/>
              </a:solidFill>
              <a:latin typeface="Copperplate Gothic Bold" pitchFamily="34" charset="0"/>
            </a:endParaRPr>
          </a:p>
          <a:p>
            <a:endParaRPr lang="en-US" sz="6000" dirty="0" smtClean="0">
              <a:solidFill>
                <a:srgbClr val="FF0000"/>
              </a:solidFill>
              <a:latin typeface="Copperplate Gothic Bold" pitchFamily="34" charset="0"/>
            </a:endParaRPr>
          </a:p>
          <a:p>
            <a:r>
              <a:rPr lang="en-US" sz="4000" dirty="0" smtClean="0">
                <a:solidFill>
                  <a:srgbClr val="0000FF"/>
                </a:solidFill>
                <a:latin typeface="Shonar Bangla" pitchFamily="34" charset="0"/>
                <a:cs typeface="Shonar Bangla" pitchFamily="34" charset="0"/>
              </a:rPr>
              <a:t>     Write down Example all the tense </a:t>
            </a:r>
            <a:endParaRPr lang="en-US" sz="4000" dirty="0">
              <a:solidFill>
                <a:srgbClr val="0000FF"/>
              </a:solidFill>
              <a:latin typeface="Shonar Bangla" pitchFamily="34" charset="0"/>
              <a:cs typeface="Shonar Bangla" pitchFamily="34" charset="0"/>
            </a:endParaRPr>
          </a:p>
        </p:txBody>
      </p:sp>
    </p:spTree>
    <p:extLst>
      <p:ext uri="{BB962C8B-B14F-4D97-AF65-F5344CB8AC3E}">
        <p14:creationId xmlns:p14="http://schemas.microsoft.com/office/powerpoint/2010/main" val="3582619974"/>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mph" presetSubtype="0" fill="hold" nodeType="clickEffect">
                                  <p:stCondLst>
                                    <p:cond delay="0"/>
                                  </p:stCondLst>
                                  <p:childTnLst>
                                    <p:animClr clrSpc="hsl" dir="cw">
                                      <p:cBhvr override="childStyle">
                                        <p:cTn id="6" dur="500" fill="hold"/>
                                        <p:tgtEl>
                                          <p:spTgt spid="3">
                                            <p:txEl>
                                              <p:pRg st="0" end="0"/>
                                            </p:txEl>
                                          </p:spTgt>
                                        </p:tgtEl>
                                        <p:attrNameLst>
                                          <p:attrName>style.color</p:attrName>
                                        </p:attrNameLst>
                                      </p:cBhvr>
                                      <p:by>
                                        <p:hsl h="7200000" s="0" l="0"/>
                                      </p:by>
                                    </p:animClr>
                                    <p:animClr clrSpc="hsl" dir="cw">
                                      <p:cBhvr>
                                        <p:cTn id="7" dur="500" fill="hold"/>
                                        <p:tgtEl>
                                          <p:spTgt spid="3">
                                            <p:txEl>
                                              <p:pRg st="0" end="0"/>
                                            </p:txEl>
                                          </p:spTgt>
                                        </p:tgtEl>
                                        <p:attrNameLst>
                                          <p:attrName>fillcolor</p:attrName>
                                        </p:attrNameLst>
                                      </p:cBhvr>
                                      <p:by>
                                        <p:hsl h="7200000" s="0" l="0"/>
                                      </p:by>
                                    </p:animClr>
                                    <p:animClr clrSpc="hsl" dir="cw">
                                      <p:cBhvr>
                                        <p:cTn id="8" dur="500" fill="hold"/>
                                        <p:tgtEl>
                                          <p:spTgt spid="3">
                                            <p:txEl>
                                              <p:pRg st="0" end="0"/>
                                            </p:txEl>
                                          </p:spTgt>
                                        </p:tgtEl>
                                        <p:attrNameLst>
                                          <p:attrName>stroke.color</p:attrName>
                                        </p:attrNameLst>
                                      </p:cBhvr>
                                      <p:by>
                                        <p:hsl h="7200000" s="0" l="0"/>
                                      </p:by>
                                    </p:animClr>
                                    <p:set>
                                      <p:cBhvr>
                                        <p:cTn id="9" dur="500" fill="hold"/>
                                        <p:tgtEl>
                                          <p:spTgt spid="3">
                                            <p:txEl>
                                              <p:pRg st="0" end="0"/>
                                            </p:txEl>
                                          </p:spTgt>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8" presetClass="emph" presetSubtype="0" fill="hold" nodeType="clickEffect">
                                  <p:stCondLst>
                                    <p:cond delay="0"/>
                                  </p:stCondLst>
                                  <p:childTnLst>
                                    <p:animRot by="21600000">
                                      <p:cBhvr>
                                        <p:cTn id="13" dur="2000" fill="hold"/>
                                        <p:tgtEl>
                                          <p:spTgt spid="3">
                                            <p:txEl>
                                              <p:pRg st="0" end="0"/>
                                            </p:txEl>
                                          </p:spTgt>
                                        </p:tgtEl>
                                        <p:attrNameLst>
                                          <p:attrName>r</p:attrName>
                                        </p:attrNameLst>
                                      </p:cBhvr>
                                    </p:animRot>
                                  </p:childTnLst>
                                </p:cTn>
                              </p:par>
                            </p:childTnLst>
                          </p:cTn>
                        </p:par>
                      </p:childTnLst>
                    </p:cTn>
                  </p:par>
                  <p:par>
                    <p:cTn id="14" fill="hold">
                      <p:stCondLst>
                        <p:cond delay="indefinite"/>
                      </p:stCondLst>
                      <p:childTnLst>
                        <p:par>
                          <p:cTn id="15" fill="hold">
                            <p:stCondLst>
                              <p:cond delay="0"/>
                            </p:stCondLst>
                            <p:childTnLst>
                              <p:par>
                                <p:cTn id="16" presetID="26" presetClass="entr" presetSubtype="0" fill="hold"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wipe(down)">
                                      <p:cBhvr>
                                        <p:cTn id="18" dur="580">
                                          <p:stCondLst>
                                            <p:cond delay="0"/>
                                          </p:stCondLst>
                                        </p:cTn>
                                        <p:tgtEl>
                                          <p:spTgt spid="3">
                                            <p:txEl>
                                              <p:pRg st="2" end="2"/>
                                            </p:txEl>
                                          </p:spTgt>
                                        </p:tgtEl>
                                      </p:cBhvr>
                                    </p:animEffect>
                                    <p:anim calcmode="lin" valueType="num">
                                      <p:cBhvr>
                                        <p:cTn id="19"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20"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21"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22"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23"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24" dur="26">
                                          <p:stCondLst>
                                            <p:cond delay="650"/>
                                          </p:stCondLst>
                                        </p:cTn>
                                        <p:tgtEl>
                                          <p:spTgt spid="3">
                                            <p:txEl>
                                              <p:pRg st="2" end="2"/>
                                            </p:txEl>
                                          </p:spTgt>
                                        </p:tgtEl>
                                      </p:cBhvr>
                                      <p:to x="100000" y="60000"/>
                                    </p:animScale>
                                    <p:animScale>
                                      <p:cBhvr>
                                        <p:cTn id="25" dur="166" decel="50000">
                                          <p:stCondLst>
                                            <p:cond delay="676"/>
                                          </p:stCondLst>
                                        </p:cTn>
                                        <p:tgtEl>
                                          <p:spTgt spid="3">
                                            <p:txEl>
                                              <p:pRg st="2" end="2"/>
                                            </p:txEl>
                                          </p:spTgt>
                                        </p:tgtEl>
                                      </p:cBhvr>
                                      <p:to x="100000" y="100000"/>
                                    </p:animScale>
                                    <p:animScale>
                                      <p:cBhvr>
                                        <p:cTn id="26" dur="26">
                                          <p:stCondLst>
                                            <p:cond delay="1312"/>
                                          </p:stCondLst>
                                        </p:cTn>
                                        <p:tgtEl>
                                          <p:spTgt spid="3">
                                            <p:txEl>
                                              <p:pRg st="2" end="2"/>
                                            </p:txEl>
                                          </p:spTgt>
                                        </p:tgtEl>
                                      </p:cBhvr>
                                      <p:to x="100000" y="80000"/>
                                    </p:animScale>
                                    <p:animScale>
                                      <p:cBhvr>
                                        <p:cTn id="27" dur="166" decel="50000">
                                          <p:stCondLst>
                                            <p:cond delay="1338"/>
                                          </p:stCondLst>
                                        </p:cTn>
                                        <p:tgtEl>
                                          <p:spTgt spid="3">
                                            <p:txEl>
                                              <p:pRg st="2" end="2"/>
                                            </p:txEl>
                                          </p:spTgt>
                                        </p:tgtEl>
                                      </p:cBhvr>
                                      <p:to x="100000" y="100000"/>
                                    </p:animScale>
                                    <p:animScale>
                                      <p:cBhvr>
                                        <p:cTn id="28" dur="26">
                                          <p:stCondLst>
                                            <p:cond delay="1642"/>
                                          </p:stCondLst>
                                        </p:cTn>
                                        <p:tgtEl>
                                          <p:spTgt spid="3">
                                            <p:txEl>
                                              <p:pRg st="2" end="2"/>
                                            </p:txEl>
                                          </p:spTgt>
                                        </p:tgtEl>
                                      </p:cBhvr>
                                      <p:to x="100000" y="90000"/>
                                    </p:animScale>
                                    <p:animScale>
                                      <p:cBhvr>
                                        <p:cTn id="29" dur="166" decel="50000">
                                          <p:stCondLst>
                                            <p:cond delay="1668"/>
                                          </p:stCondLst>
                                        </p:cTn>
                                        <p:tgtEl>
                                          <p:spTgt spid="3">
                                            <p:txEl>
                                              <p:pRg st="2" end="2"/>
                                            </p:txEl>
                                          </p:spTgt>
                                        </p:tgtEl>
                                      </p:cBhvr>
                                      <p:to x="100000" y="100000"/>
                                    </p:animScale>
                                    <p:animScale>
                                      <p:cBhvr>
                                        <p:cTn id="30" dur="26">
                                          <p:stCondLst>
                                            <p:cond delay="1808"/>
                                          </p:stCondLst>
                                        </p:cTn>
                                        <p:tgtEl>
                                          <p:spTgt spid="3">
                                            <p:txEl>
                                              <p:pRg st="2" end="2"/>
                                            </p:txEl>
                                          </p:spTgt>
                                        </p:tgtEl>
                                      </p:cBhvr>
                                      <p:to x="100000" y="95000"/>
                                    </p:animScale>
                                    <p:animScale>
                                      <p:cBhvr>
                                        <p:cTn id="31" dur="166" decel="50000">
                                          <p:stCondLst>
                                            <p:cond delay="1834"/>
                                          </p:stCondLst>
                                        </p:cTn>
                                        <p:tgtEl>
                                          <p:spTgt spid="3">
                                            <p:txEl>
                                              <p:pRg st="2" end="2"/>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2079"/>
            <a:ext cx="9144000" cy="6825921"/>
          </a:xfrm>
        </p:spPr>
        <p:txBody>
          <a:bodyPr/>
          <a:lstStyle/>
          <a:p>
            <a:r>
              <a:rPr lang="en-US" dirty="0" smtClean="0">
                <a:solidFill>
                  <a:srgbClr val="FF0000"/>
                </a:solidFill>
              </a:rPr>
              <a:t>                     </a:t>
            </a:r>
            <a:r>
              <a:rPr lang="en-US" sz="7200" dirty="0" smtClean="0">
                <a:solidFill>
                  <a:srgbClr val="FF0000"/>
                </a:solidFill>
                <a:latin typeface="Wide Latin" pitchFamily="18" charset="0"/>
              </a:rPr>
              <a:t>THANKS</a:t>
            </a:r>
            <a:endParaRPr lang="en-US" sz="7200" dirty="0">
              <a:solidFill>
                <a:srgbClr val="FF0000"/>
              </a:solidFill>
              <a:latin typeface="Wide Latin" pitchFamily="18"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855" y="1624786"/>
            <a:ext cx="9144000" cy="5229200"/>
          </a:xfrm>
          <a:prstGeom prst="rect">
            <a:avLst/>
          </a:prstGeom>
        </p:spPr>
      </p:pic>
    </p:spTree>
    <p:extLst>
      <p:ext uri="{BB962C8B-B14F-4D97-AF65-F5344CB8AC3E}">
        <p14:creationId xmlns:p14="http://schemas.microsoft.com/office/powerpoint/2010/main" val="3290121799"/>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nodeType="clickEffect">
                                  <p:stCondLst>
                                    <p:cond delay="0"/>
                                  </p:stCondLst>
                                  <p:iterate type="lt">
                                    <p:tmPct val="0"/>
                                  </p:iterate>
                                  <p:childTnLst>
                                    <p:animRot by="21600000">
                                      <p:cBhvr>
                                        <p:cTn id="6" dur="2000" fill="hold"/>
                                        <p:tgtEl>
                                          <p:spTgt spid="3">
                                            <p:txEl>
                                              <p:pRg st="0" end="0"/>
                                            </p:txEl>
                                          </p:spTgt>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34" presetClass="emph" presetSubtype="0" fill="hold" nodeType="clickEffect">
                                  <p:stCondLst>
                                    <p:cond delay="0"/>
                                  </p:stCondLst>
                                  <p:iterate type="lt">
                                    <p:tmPct val="10000"/>
                                  </p:iterate>
                                  <p:childTnLst>
                                    <p:animMotion origin="layout" path="M 0.0 0.0 L 0.0 -0.07213" pathEditMode="relative" ptsTypes="">
                                      <p:cBhvr>
                                        <p:cTn id="10" dur="250" accel="50000" decel="50000" autoRev="1" fill="hold">
                                          <p:stCondLst>
                                            <p:cond delay="0"/>
                                          </p:stCondLst>
                                        </p:cTn>
                                        <p:tgtEl>
                                          <p:spTgt spid="3">
                                            <p:txEl>
                                              <p:pRg st="0" end="0"/>
                                            </p:txEl>
                                          </p:spTgt>
                                        </p:tgtEl>
                                        <p:attrNameLst>
                                          <p:attrName>ppt_x</p:attrName>
                                          <p:attrName>ppt_y</p:attrName>
                                        </p:attrNameLst>
                                      </p:cBhvr>
                                    </p:animMotion>
                                    <p:animRot by="1500000">
                                      <p:cBhvr>
                                        <p:cTn id="11" dur="125" fill="hold">
                                          <p:stCondLst>
                                            <p:cond delay="0"/>
                                          </p:stCondLst>
                                        </p:cTn>
                                        <p:tgtEl>
                                          <p:spTgt spid="3">
                                            <p:txEl>
                                              <p:pRg st="0" end="0"/>
                                            </p:txEl>
                                          </p:spTgt>
                                        </p:tgtEl>
                                        <p:attrNameLst>
                                          <p:attrName>r</p:attrName>
                                        </p:attrNameLst>
                                      </p:cBhvr>
                                    </p:animRot>
                                    <p:animRot by="-1500000">
                                      <p:cBhvr>
                                        <p:cTn id="12" dur="125" fill="hold">
                                          <p:stCondLst>
                                            <p:cond delay="125"/>
                                          </p:stCondLst>
                                        </p:cTn>
                                        <p:tgtEl>
                                          <p:spTgt spid="3">
                                            <p:txEl>
                                              <p:pRg st="0" end="0"/>
                                            </p:txEl>
                                          </p:spTgt>
                                        </p:tgtEl>
                                        <p:attrNameLst>
                                          <p:attrName>r</p:attrName>
                                        </p:attrNameLst>
                                      </p:cBhvr>
                                    </p:animRot>
                                    <p:animRot by="-1500000">
                                      <p:cBhvr>
                                        <p:cTn id="13" dur="125" fill="hold">
                                          <p:stCondLst>
                                            <p:cond delay="250"/>
                                          </p:stCondLst>
                                        </p:cTn>
                                        <p:tgtEl>
                                          <p:spTgt spid="3">
                                            <p:txEl>
                                              <p:pRg st="0" end="0"/>
                                            </p:txEl>
                                          </p:spTgt>
                                        </p:tgtEl>
                                        <p:attrNameLst>
                                          <p:attrName>r</p:attrName>
                                        </p:attrNameLst>
                                      </p:cBhvr>
                                    </p:animRot>
                                    <p:animRot by="1500000">
                                      <p:cBhvr>
                                        <p:cTn id="14" dur="125" fill="hold">
                                          <p:stCondLst>
                                            <p:cond delay="375"/>
                                          </p:stCondLst>
                                        </p:cTn>
                                        <p:tgtEl>
                                          <p:spTgt spid="3">
                                            <p:txEl>
                                              <p:pRg st="0" end="0"/>
                                            </p:txEl>
                                          </p:spTgt>
                                        </p:tgtEl>
                                        <p:attrNameLst>
                                          <p:attrName>r</p:attrName>
                                        </p:attrNameLst>
                                      </p:cBhvr>
                                    </p:animRot>
                                  </p:childTnLst>
                                </p:cTn>
                              </p:par>
                            </p:childTnLst>
                          </p:cTn>
                        </p:par>
                      </p:childTnLst>
                    </p:cTn>
                  </p:par>
                  <p:par>
                    <p:cTn id="15" fill="hold">
                      <p:stCondLst>
                        <p:cond delay="indefinite"/>
                      </p:stCondLst>
                      <p:childTnLst>
                        <p:par>
                          <p:cTn id="16" fill="hold">
                            <p:stCondLst>
                              <p:cond delay="0"/>
                            </p:stCondLst>
                            <p:childTnLst>
                              <p:par>
                                <p:cTn id="17" presetID="21" presetClass="entr" presetSubtype="1" fill="hold"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wheel(1)">
                                      <p:cBhvr>
                                        <p:cTn id="19" dur="2000"/>
                                        <p:tgtEl>
                                          <p:spTgt spid="4"/>
                                        </p:tgtEl>
                                      </p:cBhvr>
                                    </p:animEffect>
                                  </p:childTnLst>
                                </p:cTn>
                              </p:par>
                            </p:childTnLst>
                          </p:cTn>
                        </p:par>
                      </p:childTnLst>
                    </p:cTn>
                  </p:par>
                  <p:par>
                    <p:cTn id="20" fill="hold">
                      <p:stCondLst>
                        <p:cond delay="indefinite"/>
                      </p:stCondLst>
                      <p:childTnLst>
                        <p:par>
                          <p:cTn id="21" fill="hold">
                            <p:stCondLst>
                              <p:cond delay="0"/>
                            </p:stCondLst>
                            <p:childTnLst>
                              <p:par>
                                <p:cTn id="22" presetID="21" presetClass="entr" presetSubtype="1" fill="hold" nodeType="clickEffect">
                                  <p:stCondLst>
                                    <p:cond delay="0"/>
                                  </p:stCondLst>
                                  <p:childTnLst>
                                    <p:set>
                                      <p:cBhvr>
                                        <p:cTn id="23" dur="1" fill="hold">
                                          <p:stCondLst>
                                            <p:cond delay="0"/>
                                          </p:stCondLst>
                                        </p:cTn>
                                        <p:tgtEl>
                                          <p:spTgt spid="4"/>
                                        </p:tgtEl>
                                        <p:attrNameLst>
                                          <p:attrName>style.visibility</p:attrName>
                                        </p:attrNameLst>
                                      </p:cBhvr>
                                      <p:to>
                                        <p:strVal val="visible"/>
                                      </p:to>
                                    </p:set>
                                    <p:animEffect transition="in" filter="wheel(1)">
                                      <p:cBhvr>
                                        <p:cTn id="24" dur="2000"/>
                                        <p:tgtEl>
                                          <p:spTgt spid="4"/>
                                        </p:tgtEl>
                                      </p:cBhvr>
                                    </p:animEffect>
                                  </p:childTnLst>
                                </p:cTn>
                              </p:par>
                            </p:childTnLst>
                          </p:cTn>
                        </p:par>
                      </p:childTnLst>
                    </p:cTn>
                  </p:par>
                  <p:par>
                    <p:cTn id="25" fill="hold">
                      <p:stCondLst>
                        <p:cond delay="indefinite"/>
                      </p:stCondLst>
                      <p:childTnLst>
                        <p:par>
                          <p:cTn id="26" fill="hold">
                            <p:stCondLst>
                              <p:cond delay="0"/>
                            </p:stCondLst>
                            <p:childTnLst>
                              <p:par>
                                <p:cTn id="27" presetID="31" presetClass="entr" presetSubtype="0" fill="hold" nodeType="clickEffect">
                                  <p:stCondLst>
                                    <p:cond delay="0"/>
                                  </p:stCondLst>
                                  <p:childTnLst>
                                    <p:set>
                                      <p:cBhvr>
                                        <p:cTn id="28" dur="1" fill="hold">
                                          <p:stCondLst>
                                            <p:cond delay="0"/>
                                          </p:stCondLst>
                                        </p:cTn>
                                        <p:tgtEl>
                                          <p:spTgt spid="4"/>
                                        </p:tgtEl>
                                        <p:attrNameLst>
                                          <p:attrName>style.visibility</p:attrName>
                                        </p:attrNameLst>
                                      </p:cBhvr>
                                      <p:to>
                                        <p:strVal val="visible"/>
                                      </p:to>
                                    </p:set>
                                    <p:anim calcmode="lin" valueType="num">
                                      <p:cBhvr>
                                        <p:cTn id="29" dur="1000" fill="hold"/>
                                        <p:tgtEl>
                                          <p:spTgt spid="4"/>
                                        </p:tgtEl>
                                        <p:attrNameLst>
                                          <p:attrName>ppt_w</p:attrName>
                                        </p:attrNameLst>
                                      </p:cBhvr>
                                      <p:tavLst>
                                        <p:tav tm="0">
                                          <p:val>
                                            <p:fltVal val="0"/>
                                          </p:val>
                                        </p:tav>
                                        <p:tav tm="100000">
                                          <p:val>
                                            <p:strVal val="#ppt_w"/>
                                          </p:val>
                                        </p:tav>
                                      </p:tavLst>
                                    </p:anim>
                                    <p:anim calcmode="lin" valueType="num">
                                      <p:cBhvr>
                                        <p:cTn id="30" dur="1000" fill="hold"/>
                                        <p:tgtEl>
                                          <p:spTgt spid="4"/>
                                        </p:tgtEl>
                                        <p:attrNameLst>
                                          <p:attrName>ppt_h</p:attrName>
                                        </p:attrNameLst>
                                      </p:cBhvr>
                                      <p:tavLst>
                                        <p:tav tm="0">
                                          <p:val>
                                            <p:fltVal val="0"/>
                                          </p:val>
                                        </p:tav>
                                        <p:tav tm="100000">
                                          <p:val>
                                            <p:strVal val="#ppt_h"/>
                                          </p:val>
                                        </p:tav>
                                      </p:tavLst>
                                    </p:anim>
                                    <p:anim calcmode="lin" valueType="num">
                                      <p:cBhvr>
                                        <p:cTn id="31" dur="1000" fill="hold"/>
                                        <p:tgtEl>
                                          <p:spTgt spid="4"/>
                                        </p:tgtEl>
                                        <p:attrNameLst>
                                          <p:attrName>style.rotation</p:attrName>
                                        </p:attrNameLst>
                                      </p:cBhvr>
                                      <p:tavLst>
                                        <p:tav tm="0">
                                          <p:val>
                                            <p:fltVal val="90"/>
                                          </p:val>
                                        </p:tav>
                                        <p:tav tm="100000">
                                          <p:val>
                                            <p:fltVal val="0"/>
                                          </p:val>
                                        </p:tav>
                                      </p:tavLst>
                                    </p:anim>
                                    <p:animEffect transition="in" filter="fade">
                                      <p:cBhvr>
                                        <p:cTn id="32"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628800"/>
          </a:xfrm>
          <a:solidFill>
            <a:srgbClr val="00B050"/>
          </a:solidFill>
        </p:spPr>
        <p:txBody>
          <a:bodyPr>
            <a:normAutofit/>
          </a:bodyPr>
          <a:lstStyle/>
          <a:p>
            <a:r>
              <a:rPr lang="en-US" sz="5400" b="1" dirty="0" smtClean="0">
                <a:solidFill>
                  <a:srgbClr val="FF0000"/>
                </a:solidFill>
                <a:latin typeface="Shonar Bangla" pitchFamily="34" charset="0"/>
                <a:cs typeface="Shonar Bangla" pitchFamily="34" charset="0"/>
              </a:rPr>
              <a:t>LESSON PLAN</a:t>
            </a:r>
            <a:endParaRPr lang="en-US" b="1" dirty="0">
              <a:solidFill>
                <a:srgbClr val="FF0000"/>
              </a:solidFill>
              <a:latin typeface="Shonar Bangla" pitchFamily="34" charset="0"/>
              <a:cs typeface="Shonar Bangla" pitchFamily="34" charset="0"/>
            </a:endParaRPr>
          </a:p>
        </p:txBody>
      </p:sp>
      <p:sp>
        <p:nvSpPr>
          <p:cNvPr id="3" name="Content Placeholder 2"/>
          <p:cNvSpPr>
            <a:spLocks noGrp="1"/>
          </p:cNvSpPr>
          <p:nvPr>
            <p:ph idx="1"/>
          </p:nvPr>
        </p:nvSpPr>
        <p:spPr>
          <a:xfrm>
            <a:off x="0" y="1600200"/>
            <a:ext cx="9144000" cy="5501208"/>
          </a:xfrm>
          <a:noFill/>
        </p:spPr>
        <p:txBody>
          <a:bodyPr/>
          <a:lstStyle/>
          <a:p>
            <a:pPr marL="0" indent="0">
              <a:buNone/>
            </a:pPr>
            <a:r>
              <a:rPr lang="en-US" dirty="0" smtClean="0"/>
              <a:t>     </a:t>
            </a:r>
            <a:r>
              <a:rPr lang="en-US" sz="4000" b="1" dirty="0" smtClean="0">
                <a:solidFill>
                  <a:srgbClr val="002060"/>
                </a:solidFill>
              </a:rPr>
              <a:t>CLASS------- ---8</a:t>
            </a:r>
          </a:p>
          <a:p>
            <a:pPr marL="0" indent="0">
              <a:buNone/>
            </a:pPr>
            <a:r>
              <a:rPr lang="en-US" sz="4000" b="1" dirty="0" smtClean="0">
                <a:solidFill>
                  <a:srgbClr val="002060"/>
                </a:solidFill>
              </a:rPr>
              <a:t>    SUBJECT-------- ENGLISH- 2</a:t>
            </a:r>
            <a:r>
              <a:rPr lang="en-US" sz="4000" b="1" baseline="30000" dirty="0" smtClean="0">
                <a:solidFill>
                  <a:srgbClr val="002060"/>
                </a:solidFill>
              </a:rPr>
              <a:t>ND</a:t>
            </a:r>
            <a:r>
              <a:rPr lang="en-US" sz="4000" b="1" dirty="0" smtClean="0">
                <a:solidFill>
                  <a:srgbClr val="002060"/>
                </a:solidFill>
              </a:rPr>
              <a:t>PAPER</a:t>
            </a:r>
          </a:p>
          <a:p>
            <a:pPr marL="0" indent="0">
              <a:buNone/>
            </a:pPr>
            <a:r>
              <a:rPr lang="en-US" sz="4000" b="1" dirty="0" smtClean="0">
                <a:solidFill>
                  <a:srgbClr val="002060"/>
                </a:solidFill>
              </a:rPr>
              <a:t>  </a:t>
            </a:r>
          </a:p>
          <a:p>
            <a:pPr marL="0" indent="0">
              <a:buNone/>
            </a:pPr>
            <a:r>
              <a:rPr lang="en-US" sz="4000" b="1" dirty="0" smtClean="0">
                <a:solidFill>
                  <a:srgbClr val="002060"/>
                </a:solidFill>
              </a:rPr>
              <a:t>    TIME------------- 5O MINITES</a:t>
            </a:r>
          </a:p>
          <a:p>
            <a:pPr marL="0" indent="0">
              <a:buNone/>
            </a:pPr>
            <a:r>
              <a:rPr lang="en-US" sz="4000" b="1" dirty="0" smtClean="0">
                <a:solidFill>
                  <a:srgbClr val="002060"/>
                </a:solidFill>
              </a:rPr>
              <a:t>   </a:t>
            </a:r>
          </a:p>
          <a:p>
            <a:pPr marL="0" indent="0">
              <a:buNone/>
            </a:pPr>
            <a:r>
              <a:rPr lang="en-US" sz="4000" b="1" dirty="0" smtClean="0">
                <a:solidFill>
                  <a:srgbClr val="002060"/>
                </a:solidFill>
              </a:rPr>
              <a:t>    DATE--------------16/03/2015</a:t>
            </a:r>
            <a:endParaRPr lang="en-US" sz="4000" b="1" dirty="0">
              <a:solidFill>
                <a:srgbClr val="002060"/>
              </a:solidFill>
            </a:endParaRPr>
          </a:p>
        </p:txBody>
      </p:sp>
    </p:spTree>
    <p:extLst>
      <p:ext uri="{BB962C8B-B14F-4D97-AF65-F5344CB8AC3E}">
        <p14:creationId xmlns:p14="http://schemas.microsoft.com/office/powerpoint/2010/main" val="1966161296"/>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wipe(down)">
                                      <p:cBhvr>
                                        <p:cTn id="14" dur="580">
                                          <p:stCondLst>
                                            <p:cond delay="0"/>
                                          </p:stCondLst>
                                        </p:cTn>
                                        <p:tgtEl>
                                          <p:spTgt spid="3">
                                            <p:txEl>
                                              <p:pRg st="0" end="0"/>
                                            </p:txEl>
                                          </p:spTgt>
                                        </p:tgtEl>
                                      </p:cBhvr>
                                    </p:animEffect>
                                    <p:anim calcmode="lin" valueType="num">
                                      <p:cBhvr>
                                        <p:cTn id="15"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20" dur="26">
                                          <p:stCondLst>
                                            <p:cond delay="650"/>
                                          </p:stCondLst>
                                        </p:cTn>
                                        <p:tgtEl>
                                          <p:spTgt spid="3">
                                            <p:txEl>
                                              <p:pRg st="0" end="0"/>
                                            </p:txEl>
                                          </p:spTgt>
                                        </p:tgtEl>
                                      </p:cBhvr>
                                      <p:to x="100000" y="60000"/>
                                    </p:animScale>
                                    <p:animScale>
                                      <p:cBhvr>
                                        <p:cTn id="21" dur="166" decel="50000">
                                          <p:stCondLst>
                                            <p:cond delay="676"/>
                                          </p:stCondLst>
                                        </p:cTn>
                                        <p:tgtEl>
                                          <p:spTgt spid="3">
                                            <p:txEl>
                                              <p:pRg st="0" end="0"/>
                                            </p:txEl>
                                          </p:spTgt>
                                        </p:tgtEl>
                                      </p:cBhvr>
                                      <p:to x="100000" y="100000"/>
                                    </p:animScale>
                                    <p:animScale>
                                      <p:cBhvr>
                                        <p:cTn id="22" dur="26">
                                          <p:stCondLst>
                                            <p:cond delay="1312"/>
                                          </p:stCondLst>
                                        </p:cTn>
                                        <p:tgtEl>
                                          <p:spTgt spid="3">
                                            <p:txEl>
                                              <p:pRg st="0" end="0"/>
                                            </p:txEl>
                                          </p:spTgt>
                                        </p:tgtEl>
                                      </p:cBhvr>
                                      <p:to x="100000" y="80000"/>
                                    </p:animScale>
                                    <p:animScale>
                                      <p:cBhvr>
                                        <p:cTn id="23" dur="166" decel="50000">
                                          <p:stCondLst>
                                            <p:cond delay="1338"/>
                                          </p:stCondLst>
                                        </p:cTn>
                                        <p:tgtEl>
                                          <p:spTgt spid="3">
                                            <p:txEl>
                                              <p:pRg st="0" end="0"/>
                                            </p:txEl>
                                          </p:spTgt>
                                        </p:tgtEl>
                                      </p:cBhvr>
                                      <p:to x="100000" y="100000"/>
                                    </p:animScale>
                                    <p:animScale>
                                      <p:cBhvr>
                                        <p:cTn id="24" dur="26">
                                          <p:stCondLst>
                                            <p:cond delay="1642"/>
                                          </p:stCondLst>
                                        </p:cTn>
                                        <p:tgtEl>
                                          <p:spTgt spid="3">
                                            <p:txEl>
                                              <p:pRg st="0" end="0"/>
                                            </p:txEl>
                                          </p:spTgt>
                                        </p:tgtEl>
                                      </p:cBhvr>
                                      <p:to x="100000" y="90000"/>
                                    </p:animScale>
                                    <p:animScale>
                                      <p:cBhvr>
                                        <p:cTn id="25" dur="166" decel="50000">
                                          <p:stCondLst>
                                            <p:cond delay="1668"/>
                                          </p:stCondLst>
                                        </p:cTn>
                                        <p:tgtEl>
                                          <p:spTgt spid="3">
                                            <p:txEl>
                                              <p:pRg st="0" end="0"/>
                                            </p:txEl>
                                          </p:spTgt>
                                        </p:tgtEl>
                                      </p:cBhvr>
                                      <p:to x="100000" y="100000"/>
                                    </p:animScale>
                                    <p:animScale>
                                      <p:cBhvr>
                                        <p:cTn id="26" dur="26">
                                          <p:stCondLst>
                                            <p:cond delay="1808"/>
                                          </p:stCondLst>
                                        </p:cTn>
                                        <p:tgtEl>
                                          <p:spTgt spid="3">
                                            <p:txEl>
                                              <p:pRg st="0" end="0"/>
                                            </p:txEl>
                                          </p:spTgt>
                                        </p:tgtEl>
                                      </p:cBhvr>
                                      <p:to x="100000" y="95000"/>
                                    </p:animScale>
                                    <p:animScale>
                                      <p:cBhvr>
                                        <p:cTn id="27" dur="166" decel="50000">
                                          <p:stCondLst>
                                            <p:cond delay="1834"/>
                                          </p:stCondLst>
                                        </p:cTn>
                                        <p:tgtEl>
                                          <p:spTgt spid="3">
                                            <p:txEl>
                                              <p:pRg st="0" end="0"/>
                                            </p:txEl>
                                          </p:spTgt>
                                        </p:tgtEl>
                                      </p:cBhvr>
                                      <p:to x="100000" y="100000"/>
                                    </p:animScale>
                                  </p:childTnLst>
                                </p:cTn>
                              </p:par>
                            </p:childTnLst>
                          </p:cTn>
                        </p:par>
                      </p:childTnLst>
                    </p:cTn>
                  </p:par>
                  <p:par>
                    <p:cTn id="28" fill="hold">
                      <p:stCondLst>
                        <p:cond delay="indefinite"/>
                      </p:stCondLst>
                      <p:childTnLst>
                        <p:par>
                          <p:cTn id="29" fill="hold">
                            <p:stCondLst>
                              <p:cond delay="0"/>
                            </p:stCondLst>
                            <p:childTnLst>
                              <p:par>
                                <p:cTn id="30" presetID="26" presetClass="entr" presetSubtype="0" fill="hold" nodeType="clickEffect">
                                  <p:stCondLst>
                                    <p:cond delay="0"/>
                                  </p:stCondLst>
                                  <p:childTnLst>
                                    <p:set>
                                      <p:cBhvr>
                                        <p:cTn id="31" dur="1" fill="hold">
                                          <p:stCondLst>
                                            <p:cond delay="0"/>
                                          </p:stCondLst>
                                        </p:cTn>
                                        <p:tgtEl>
                                          <p:spTgt spid="3">
                                            <p:txEl>
                                              <p:pRg st="1" end="1"/>
                                            </p:txEl>
                                          </p:spTgt>
                                        </p:tgtEl>
                                        <p:attrNameLst>
                                          <p:attrName>style.visibility</p:attrName>
                                        </p:attrNameLst>
                                      </p:cBhvr>
                                      <p:to>
                                        <p:strVal val="visible"/>
                                      </p:to>
                                    </p:set>
                                    <p:animEffect transition="in" filter="wipe(down)">
                                      <p:cBhvr>
                                        <p:cTn id="32" dur="580">
                                          <p:stCondLst>
                                            <p:cond delay="0"/>
                                          </p:stCondLst>
                                        </p:cTn>
                                        <p:tgtEl>
                                          <p:spTgt spid="3">
                                            <p:txEl>
                                              <p:pRg st="1" end="1"/>
                                            </p:txEl>
                                          </p:spTgt>
                                        </p:tgtEl>
                                      </p:cBhvr>
                                    </p:animEffect>
                                    <p:anim calcmode="lin" valueType="num">
                                      <p:cBhvr>
                                        <p:cTn id="33"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34"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35"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36"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7"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8" dur="26">
                                          <p:stCondLst>
                                            <p:cond delay="650"/>
                                          </p:stCondLst>
                                        </p:cTn>
                                        <p:tgtEl>
                                          <p:spTgt spid="3">
                                            <p:txEl>
                                              <p:pRg st="1" end="1"/>
                                            </p:txEl>
                                          </p:spTgt>
                                        </p:tgtEl>
                                      </p:cBhvr>
                                      <p:to x="100000" y="60000"/>
                                    </p:animScale>
                                    <p:animScale>
                                      <p:cBhvr>
                                        <p:cTn id="39" dur="166" decel="50000">
                                          <p:stCondLst>
                                            <p:cond delay="676"/>
                                          </p:stCondLst>
                                        </p:cTn>
                                        <p:tgtEl>
                                          <p:spTgt spid="3">
                                            <p:txEl>
                                              <p:pRg st="1" end="1"/>
                                            </p:txEl>
                                          </p:spTgt>
                                        </p:tgtEl>
                                      </p:cBhvr>
                                      <p:to x="100000" y="100000"/>
                                    </p:animScale>
                                    <p:animScale>
                                      <p:cBhvr>
                                        <p:cTn id="40" dur="26">
                                          <p:stCondLst>
                                            <p:cond delay="1312"/>
                                          </p:stCondLst>
                                        </p:cTn>
                                        <p:tgtEl>
                                          <p:spTgt spid="3">
                                            <p:txEl>
                                              <p:pRg st="1" end="1"/>
                                            </p:txEl>
                                          </p:spTgt>
                                        </p:tgtEl>
                                      </p:cBhvr>
                                      <p:to x="100000" y="80000"/>
                                    </p:animScale>
                                    <p:animScale>
                                      <p:cBhvr>
                                        <p:cTn id="41" dur="166" decel="50000">
                                          <p:stCondLst>
                                            <p:cond delay="1338"/>
                                          </p:stCondLst>
                                        </p:cTn>
                                        <p:tgtEl>
                                          <p:spTgt spid="3">
                                            <p:txEl>
                                              <p:pRg st="1" end="1"/>
                                            </p:txEl>
                                          </p:spTgt>
                                        </p:tgtEl>
                                      </p:cBhvr>
                                      <p:to x="100000" y="100000"/>
                                    </p:animScale>
                                    <p:animScale>
                                      <p:cBhvr>
                                        <p:cTn id="42" dur="26">
                                          <p:stCondLst>
                                            <p:cond delay="1642"/>
                                          </p:stCondLst>
                                        </p:cTn>
                                        <p:tgtEl>
                                          <p:spTgt spid="3">
                                            <p:txEl>
                                              <p:pRg st="1" end="1"/>
                                            </p:txEl>
                                          </p:spTgt>
                                        </p:tgtEl>
                                      </p:cBhvr>
                                      <p:to x="100000" y="90000"/>
                                    </p:animScale>
                                    <p:animScale>
                                      <p:cBhvr>
                                        <p:cTn id="43" dur="166" decel="50000">
                                          <p:stCondLst>
                                            <p:cond delay="1668"/>
                                          </p:stCondLst>
                                        </p:cTn>
                                        <p:tgtEl>
                                          <p:spTgt spid="3">
                                            <p:txEl>
                                              <p:pRg st="1" end="1"/>
                                            </p:txEl>
                                          </p:spTgt>
                                        </p:tgtEl>
                                      </p:cBhvr>
                                      <p:to x="100000" y="100000"/>
                                    </p:animScale>
                                    <p:animScale>
                                      <p:cBhvr>
                                        <p:cTn id="44" dur="26">
                                          <p:stCondLst>
                                            <p:cond delay="1808"/>
                                          </p:stCondLst>
                                        </p:cTn>
                                        <p:tgtEl>
                                          <p:spTgt spid="3">
                                            <p:txEl>
                                              <p:pRg st="1" end="1"/>
                                            </p:txEl>
                                          </p:spTgt>
                                        </p:tgtEl>
                                      </p:cBhvr>
                                      <p:to x="100000" y="95000"/>
                                    </p:animScale>
                                    <p:animScale>
                                      <p:cBhvr>
                                        <p:cTn id="45" dur="166" decel="50000">
                                          <p:stCondLst>
                                            <p:cond delay="1834"/>
                                          </p:stCondLst>
                                        </p:cTn>
                                        <p:tgtEl>
                                          <p:spTgt spid="3">
                                            <p:txEl>
                                              <p:pRg st="1" end="1"/>
                                            </p:txEl>
                                          </p:spTgt>
                                        </p:tgtEl>
                                      </p:cBhvr>
                                      <p:to x="100000" y="100000"/>
                                    </p:animScale>
                                  </p:childTnLst>
                                </p:cTn>
                              </p:par>
                            </p:childTnLst>
                          </p:cTn>
                        </p:par>
                      </p:childTnLst>
                    </p:cTn>
                  </p:par>
                  <p:par>
                    <p:cTn id="46" fill="hold">
                      <p:stCondLst>
                        <p:cond delay="indefinite"/>
                      </p:stCondLst>
                      <p:childTnLst>
                        <p:par>
                          <p:cTn id="47" fill="hold">
                            <p:stCondLst>
                              <p:cond delay="0"/>
                            </p:stCondLst>
                            <p:childTnLst>
                              <p:par>
                                <p:cTn id="48" presetID="26" presetClass="entr" presetSubtype="0" fill="hold" nodeType="clickEffect">
                                  <p:stCondLst>
                                    <p:cond delay="0"/>
                                  </p:stCondLst>
                                  <p:childTnLst>
                                    <p:set>
                                      <p:cBhvr>
                                        <p:cTn id="49" dur="1" fill="hold">
                                          <p:stCondLst>
                                            <p:cond delay="0"/>
                                          </p:stCondLst>
                                        </p:cTn>
                                        <p:tgtEl>
                                          <p:spTgt spid="3">
                                            <p:txEl>
                                              <p:pRg st="3" end="3"/>
                                            </p:txEl>
                                          </p:spTgt>
                                        </p:tgtEl>
                                        <p:attrNameLst>
                                          <p:attrName>style.visibility</p:attrName>
                                        </p:attrNameLst>
                                      </p:cBhvr>
                                      <p:to>
                                        <p:strVal val="visible"/>
                                      </p:to>
                                    </p:set>
                                    <p:animEffect transition="in" filter="wipe(down)">
                                      <p:cBhvr>
                                        <p:cTn id="50" dur="580">
                                          <p:stCondLst>
                                            <p:cond delay="0"/>
                                          </p:stCondLst>
                                        </p:cTn>
                                        <p:tgtEl>
                                          <p:spTgt spid="3">
                                            <p:txEl>
                                              <p:pRg st="3" end="3"/>
                                            </p:txEl>
                                          </p:spTgt>
                                        </p:tgtEl>
                                      </p:cBhvr>
                                    </p:animEffect>
                                    <p:anim calcmode="lin" valueType="num">
                                      <p:cBhvr>
                                        <p:cTn id="51"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52"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53"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54"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55"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56" dur="26">
                                          <p:stCondLst>
                                            <p:cond delay="650"/>
                                          </p:stCondLst>
                                        </p:cTn>
                                        <p:tgtEl>
                                          <p:spTgt spid="3">
                                            <p:txEl>
                                              <p:pRg st="3" end="3"/>
                                            </p:txEl>
                                          </p:spTgt>
                                        </p:tgtEl>
                                      </p:cBhvr>
                                      <p:to x="100000" y="60000"/>
                                    </p:animScale>
                                    <p:animScale>
                                      <p:cBhvr>
                                        <p:cTn id="57" dur="166" decel="50000">
                                          <p:stCondLst>
                                            <p:cond delay="676"/>
                                          </p:stCondLst>
                                        </p:cTn>
                                        <p:tgtEl>
                                          <p:spTgt spid="3">
                                            <p:txEl>
                                              <p:pRg st="3" end="3"/>
                                            </p:txEl>
                                          </p:spTgt>
                                        </p:tgtEl>
                                      </p:cBhvr>
                                      <p:to x="100000" y="100000"/>
                                    </p:animScale>
                                    <p:animScale>
                                      <p:cBhvr>
                                        <p:cTn id="58" dur="26">
                                          <p:stCondLst>
                                            <p:cond delay="1312"/>
                                          </p:stCondLst>
                                        </p:cTn>
                                        <p:tgtEl>
                                          <p:spTgt spid="3">
                                            <p:txEl>
                                              <p:pRg st="3" end="3"/>
                                            </p:txEl>
                                          </p:spTgt>
                                        </p:tgtEl>
                                      </p:cBhvr>
                                      <p:to x="100000" y="80000"/>
                                    </p:animScale>
                                    <p:animScale>
                                      <p:cBhvr>
                                        <p:cTn id="59" dur="166" decel="50000">
                                          <p:stCondLst>
                                            <p:cond delay="1338"/>
                                          </p:stCondLst>
                                        </p:cTn>
                                        <p:tgtEl>
                                          <p:spTgt spid="3">
                                            <p:txEl>
                                              <p:pRg st="3" end="3"/>
                                            </p:txEl>
                                          </p:spTgt>
                                        </p:tgtEl>
                                      </p:cBhvr>
                                      <p:to x="100000" y="100000"/>
                                    </p:animScale>
                                    <p:animScale>
                                      <p:cBhvr>
                                        <p:cTn id="60" dur="26">
                                          <p:stCondLst>
                                            <p:cond delay="1642"/>
                                          </p:stCondLst>
                                        </p:cTn>
                                        <p:tgtEl>
                                          <p:spTgt spid="3">
                                            <p:txEl>
                                              <p:pRg st="3" end="3"/>
                                            </p:txEl>
                                          </p:spTgt>
                                        </p:tgtEl>
                                      </p:cBhvr>
                                      <p:to x="100000" y="90000"/>
                                    </p:animScale>
                                    <p:animScale>
                                      <p:cBhvr>
                                        <p:cTn id="61" dur="166" decel="50000">
                                          <p:stCondLst>
                                            <p:cond delay="1668"/>
                                          </p:stCondLst>
                                        </p:cTn>
                                        <p:tgtEl>
                                          <p:spTgt spid="3">
                                            <p:txEl>
                                              <p:pRg st="3" end="3"/>
                                            </p:txEl>
                                          </p:spTgt>
                                        </p:tgtEl>
                                      </p:cBhvr>
                                      <p:to x="100000" y="100000"/>
                                    </p:animScale>
                                    <p:animScale>
                                      <p:cBhvr>
                                        <p:cTn id="62" dur="26">
                                          <p:stCondLst>
                                            <p:cond delay="1808"/>
                                          </p:stCondLst>
                                        </p:cTn>
                                        <p:tgtEl>
                                          <p:spTgt spid="3">
                                            <p:txEl>
                                              <p:pRg st="3" end="3"/>
                                            </p:txEl>
                                          </p:spTgt>
                                        </p:tgtEl>
                                      </p:cBhvr>
                                      <p:to x="100000" y="95000"/>
                                    </p:animScale>
                                    <p:animScale>
                                      <p:cBhvr>
                                        <p:cTn id="63" dur="166" decel="50000">
                                          <p:stCondLst>
                                            <p:cond delay="1834"/>
                                          </p:stCondLst>
                                        </p:cTn>
                                        <p:tgtEl>
                                          <p:spTgt spid="3">
                                            <p:txEl>
                                              <p:pRg st="3" end="3"/>
                                            </p:txEl>
                                          </p:spTgt>
                                        </p:tgtEl>
                                      </p:cBhvr>
                                      <p:to x="100000" y="100000"/>
                                    </p:animScale>
                                  </p:childTnLst>
                                </p:cTn>
                              </p:par>
                            </p:childTnLst>
                          </p:cTn>
                        </p:par>
                      </p:childTnLst>
                    </p:cTn>
                  </p:par>
                  <p:par>
                    <p:cTn id="64" fill="hold">
                      <p:stCondLst>
                        <p:cond delay="indefinite"/>
                      </p:stCondLst>
                      <p:childTnLst>
                        <p:par>
                          <p:cTn id="65" fill="hold">
                            <p:stCondLst>
                              <p:cond delay="0"/>
                            </p:stCondLst>
                            <p:childTnLst>
                              <p:par>
                                <p:cTn id="66" presetID="26" presetClass="entr" presetSubtype="0" fill="hold" nodeType="clickEffect">
                                  <p:stCondLst>
                                    <p:cond delay="0"/>
                                  </p:stCondLst>
                                  <p:childTnLst>
                                    <p:set>
                                      <p:cBhvr>
                                        <p:cTn id="67" dur="1" fill="hold">
                                          <p:stCondLst>
                                            <p:cond delay="0"/>
                                          </p:stCondLst>
                                        </p:cTn>
                                        <p:tgtEl>
                                          <p:spTgt spid="3">
                                            <p:txEl>
                                              <p:pRg st="5" end="5"/>
                                            </p:txEl>
                                          </p:spTgt>
                                        </p:tgtEl>
                                        <p:attrNameLst>
                                          <p:attrName>style.visibility</p:attrName>
                                        </p:attrNameLst>
                                      </p:cBhvr>
                                      <p:to>
                                        <p:strVal val="visible"/>
                                      </p:to>
                                    </p:set>
                                    <p:animEffect transition="in" filter="wipe(down)">
                                      <p:cBhvr>
                                        <p:cTn id="68" dur="580">
                                          <p:stCondLst>
                                            <p:cond delay="0"/>
                                          </p:stCondLst>
                                        </p:cTn>
                                        <p:tgtEl>
                                          <p:spTgt spid="3">
                                            <p:txEl>
                                              <p:pRg st="5" end="5"/>
                                            </p:txEl>
                                          </p:spTgt>
                                        </p:tgtEl>
                                      </p:cBhvr>
                                    </p:animEffect>
                                    <p:anim calcmode="lin" valueType="num">
                                      <p:cBhvr>
                                        <p:cTn id="69"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70"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71"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72"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73"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74" dur="26">
                                          <p:stCondLst>
                                            <p:cond delay="650"/>
                                          </p:stCondLst>
                                        </p:cTn>
                                        <p:tgtEl>
                                          <p:spTgt spid="3">
                                            <p:txEl>
                                              <p:pRg st="5" end="5"/>
                                            </p:txEl>
                                          </p:spTgt>
                                        </p:tgtEl>
                                      </p:cBhvr>
                                      <p:to x="100000" y="60000"/>
                                    </p:animScale>
                                    <p:animScale>
                                      <p:cBhvr>
                                        <p:cTn id="75" dur="166" decel="50000">
                                          <p:stCondLst>
                                            <p:cond delay="676"/>
                                          </p:stCondLst>
                                        </p:cTn>
                                        <p:tgtEl>
                                          <p:spTgt spid="3">
                                            <p:txEl>
                                              <p:pRg st="5" end="5"/>
                                            </p:txEl>
                                          </p:spTgt>
                                        </p:tgtEl>
                                      </p:cBhvr>
                                      <p:to x="100000" y="100000"/>
                                    </p:animScale>
                                    <p:animScale>
                                      <p:cBhvr>
                                        <p:cTn id="76" dur="26">
                                          <p:stCondLst>
                                            <p:cond delay="1312"/>
                                          </p:stCondLst>
                                        </p:cTn>
                                        <p:tgtEl>
                                          <p:spTgt spid="3">
                                            <p:txEl>
                                              <p:pRg st="5" end="5"/>
                                            </p:txEl>
                                          </p:spTgt>
                                        </p:tgtEl>
                                      </p:cBhvr>
                                      <p:to x="100000" y="80000"/>
                                    </p:animScale>
                                    <p:animScale>
                                      <p:cBhvr>
                                        <p:cTn id="77" dur="166" decel="50000">
                                          <p:stCondLst>
                                            <p:cond delay="1338"/>
                                          </p:stCondLst>
                                        </p:cTn>
                                        <p:tgtEl>
                                          <p:spTgt spid="3">
                                            <p:txEl>
                                              <p:pRg st="5" end="5"/>
                                            </p:txEl>
                                          </p:spTgt>
                                        </p:tgtEl>
                                      </p:cBhvr>
                                      <p:to x="100000" y="100000"/>
                                    </p:animScale>
                                    <p:animScale>
                                      <p:cBhvr>
                                        <p:cTn id="78" dur="26">
                                          <p:stCondLst>
                                            <p:cond delay="1642"/>
                                          </p:stCondLst>
                                        </p:cTn>
                                        <p:tgtEl>
                                          <p:spTgt spid="3">
                                            <p:txEl>
                                              <p:pRg st="5" end="5"/>
                                            </p:txEl>
                                          </p:spTgt>
                                        </p:tgtEl>
                                      </p:cBhvr>
                                      <p:to x="100000" y="90000"/>
                                    </p:animScale>
                                    <p:animScale>
                                      <p:cBhvr>
                                        <p:cTn id="79" dur="166" decel="50000">
                                          <p:stCondLst>
                                            <p:cond delay="1668"/>
                                          </p:stCondLst>
                                        </p:cTn>
                                        <p:tgtEl>
                                          <p:spTgt spid="3">
                                            <p:txEl>
                                              <p:pRg st="5" end="5"/>
                                            </p:txEl>
                                          </p:spTgt>
                                        </p:tgtEl>
                                      </p:cBhvr>
                                      <p:to x="100000" y="100000"/>
                                    </p:animScale>
                                    <p:animScale>
                                      <p:cBhvr>
                                        <p:cTn id="80" dur="26">
                                          <p:stCondLst>
                                            <p:cond delay="1808"/>
                                          </p:stCondLst>
                                        </p:cTn>
                                        <p:tgtEl>
                                          <p:spTgt spid="3">
                                            <p:txEl>
                                              <p:pRg st="5" end="5"/>
                                            </p:txEl>
                                          </p:spTgt>
                                        </p:tgtEl>
                                      </p:cBhvr>
                                      <p:to x="100000" y="95000"/>
                                    </p:animScale>
                                    <p:animScale>
                                      <p:cBhvr>
                                        <p:cTn id="81" dur="166" decel="50000">
                                          <p:stCondLst>
                                            <p:cond delay="1834"/>
                                          </p:stCondLst>
                                        </p:cTn>
                                        <p:tgtEl>
                                          <p:spTgt spid="3">
                                            <p:txEl>
                                              <p:pRg st="5" end="5"/>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705600"/>
          </a:xfrm>
          <a:noFill/>
        </p:spPr>
        <p:txBody>
          <a:bodyPr>
            <a:normAutofit/>
          </a:bodyPr>
          <a:lstStyle/>
          <a:p>
            <a:pPr marL="0" indent="0">
              <a:buNone/>
            </a:pPr>
            <a:r>
              <a:rPr lang="en-US" sz="3600" dirty="0" smtClean="0">
                <a:solidFill>
                  <a:srgbClr val="7030A0"/>
                </a:solidFill>
              </a:rPr>
              <a:t> </a:t>
            </a:r>
          </a:p>
          <a:p>
            <a:pPr marL="0" indent="0">
              <a:buNone/>
            </a:pPr>
            <a:r>
              <a:rPr lang="en-US" sz="3600" dirty="0" smtClean="0">
                <a:solidFill>
                  <a:srgbClr val="7030A0"/>
                </a:solidFill>
              </a:rPr>
              <a:t>we go to school</a:t>
            </a:r>
            <a:r>
              <a:rPr lang="en-US" sz="3600" dirty="0" smtClean="0">
                <a:solidFill>
                  <a:srgbClr val="FF0000"/>
                </a:solidFill>
              </a:rPr>
              <a:t>( </a:t>
            </a:r>
            <a:r>
              <a:rPr lang="en-US" sz="3600" dirty="0" err="1" smtClean="0">
                <a:solidFill>
                  <a:srgbClr val="FF0000"/>
                </a:solidFill>
                <a:latin typeface="Shonar Bangla" pitchFamily="34" charset="0"/>
                <a:cs typeface="Shonar Bangla" pitchFamily="34" charset="0"/>
              </a:rPr>
              <a:t>আমরা</a:t>
            </a:r>
            <a:r>
              <a:rPr lang="en-US" sz="3600" dirty="0" smtClean="0">
                <a:solidFill>
                  <a:srgbClr val="FF0000"/>
                </a:solidFill>
                <a:latin typeface="Shonar Bangla" pitchFamily="34" charset="0"/>
                <a:cs typeface="Shonar Bangla" pitchFamily="34" charset="0"/>
              </a:rPr>
              <a:t> </a:t>
            </a:r>
            <a:r>
              <a:rPr lang="en-US" sz="3600" dirty="0" err="1" smtClean="0">
                <a:solidFill>
                  <a:srgbClr val="FF0000"/>
                </a:solidFill>
                <a:latin typeface="Shonar Bangla" pitchFamily="34" charset="0"/>
                <a:cs typeface="Shonar Bangla" pitchFamily="34" charset="0"/>
              </a:rPr>
              <a:t>স্কুলে</a:t>
            </a:r>
            <a:r>
              <a:rPr lang="en-US" sz="3600" dirty="0" smtClean="0">
                <a:solidFill>
                  <a:srgbClr val="FF0000"/>
                </a:solidFill>
                <a:latin typeface="Shonar Bangla" pitchFamily="34" charset="0"/>
                <a:cs typeface="Shonar Bangla" pitchFamily="34" charset="0"/>
              </a:rPr>
              <a:t> </a:t>
            </a:r>
            <a:r>
              <a:rPr lang="en-US" sz="3600" dirty="0" err="1" smtClean="0">
                <a:solidFill>
                  <a:srgbClr val="FF0000"/>
                </a:solidFill>
                <a:latin typeface="Shonar Bangla" pitchFamily="34" charset="0"/>
                <a:cs typeface="Shonar Bangla" pitchFamily="34" charset="0"/>
              </a:rPr>
              <a:t>যাই</a:t>
            </a:r>
            <a:r>
              <a:rPr lang="en-US" sz="3600" dirty="0" smtClean="0">
                <a:solidFill>
                  <a:srgbClr val="FF0000"/>
                </a:solidFill>
                <a:latin typeface="Shonar Bangla" pitchFamily="34" charset="0"/>
                <a:cs typeface="Shonar Bangla" pitchFamily="34" charset="0"/>
              </a:rPr>
              <a:t> </a:t>
            </a:r>
            <a:r>
              <a:rPr lang="en-US" sz="3600" dirty="0" smtClean="0">
                <a:solidFill>
                  <a:srgbClr val="FF0000"/>
                </a:solidFill>
              </a:rPr>
              <a:t>)</a:t>
            </a:r>
            <a:r>
              <a:rPr lang="en-US" sz="3600" dirty="0" smtClean="0">
                <a:solidFill>
                  <a:srgbClr val="7030A0"/>
                </a:solidFill>
              </a:rPr>
              <a:t>   </a:t>
            </a:r>
          </a:p>
          <a:p>
            <a:pPr marL="0" indent="0">
              <a:buNone/>
            </a:pPr>
            <a:endParaRPr lang="en-US" sz="3600" dirty="0" smtClean="0">
              <a:solidFill>
                <a:srgbClr val="7030A0"/>
              </a:solidFill>
            </a:endParaRPr>
          </a:p>
          <a:p>
            <a:pPr marL="0" indent="0">
              <a:buNone/>
            </a:pPr>
            <a:r>
              <a:rPr lang="en-US" sz="3600" dirty="0" smtClean="0">
                <a:solidFill>
                  <a:srgbClr val="7030A0"/>
                </a:solidFill>
              </a:rPr>
              <a:t>                                                                                                                      </a:t>
            </a:r>
            <a:r>
              <a:rPr lang="en-US" sz="2800" dirty="0" smtClean="0">
                <a:solidFill>
                  <a:srgbClr val="00B050"/>
                </a:solidFill>
              </a:rPr>
              <a:t>we went to school yesterday                                                  </a:t>
            </a:r>
            <a:r>
              <a:rPr lang="en-US" sz="2800" dirty="0" smtClean="0">
                <a:solidFill>
                  <a:srgbClr val="0000FF"/>
                </a:solidFill>
              </a:rPr>
              <a:t>(</a:t>
            </a:r>
            <a:r>
              <a:rPr lang="en-US" sz="2800" dirty="0" err="1" smtClean="0">
                <a:solidFill>
                  <a:srgbClr val="0000FF"/>
                </a:solidFill>
              </a:rPr>
              <a:t>আমরা</a:t>
            </a:r>
            <a:r>
              <a:rPr lang="en-US" sz="2800" dirty="0" smtClean="0">
                <a:solidFill>
                  <a:srgbClr val="0000FF"/>
                </a:solidFill>
              </a:rPr>
              <a:t> </a:t>
            </a:r>
            <a:r>
              <a:rPr lang="en-US" sz="2800" dirty="0">
                <a:solidFill>
                  <a:srgbClr val="0000FF"/>
                </a:solidFill>
              </a:rPr>
              <a:t> </a:t>
            </a:r>
            <a:r>
              <a:rPr lang="en-US" sz="2800" dirty="0" err="1" smtClean="0">
                <a:solidFill>
                  <a:srgbClr val="0000FF"/>
                </a:solidFill>
              </a:rPr>
              <a:t>গতকাল</a:t>
            </a:r>
            <a:r>
              <a:rPr lang="en-US" sz="2800" dirty="0" smtClean="0">
                <a:solidFill>
                  <a:srgbClr val="0000FF"/>
                </a:solidFill>
              </a:rPr>
              <a:t>  </a:t>
            </a:r>
            <a:r>
              <a:rPr lang="en-US" sz="2800" dirty="0" err="1" smtClean="0">
                <a:solidFill>
                  <a:srgbClr val="0000FF"/>
                </a:solidFill>
              </a:rPr>
              <a:t>স্কুলে</a:t>
            </a:r>
            <a:r>
              <a:rPr lang="en-US" sz="2800" dirty="0" smtClean="0">
                <a:solidFill>
                  <a:srgbClr val="0000FF"/>
                </a:solidFill>
              </a:rPr>
              <a:t> </a:t>
            </a:r>
            <a:r>
              <a:rPr lang="en-US" sz="2800" dirty="0" err="1" smtClean="0">
                <a:solidFill>
                  <a:srgbClr val="0000FF"/>
                </a:solidFill>
              </a:rPr>
              <a:t>গিয়েছিলাম</a:t>
            </a:r>
            <a:r>
              <a:rPr lang="en-US" sz="2800" dirty="0" smtClean="0">
                <a:solidFill>
                  <a:srgbClr val="0000FF"/>
                </a:solidFill>
              </a:rPr>
              <a:t> )</a:t>
            </a:r>
          </a:p>
          <a:p>
            <a:pPr marL="0" indent="0">
              <a:buNone/>
            </a:pPr>
            <a:endParaRPr lang="en-US" sz="2800" dirty="0" smtClean="0">
              <a:solidFill>
                <a:srgbClr val="00B050"/>
              </a:solidFill>
            </a:endParaRPr>
          </a:p>
          <a:p>
            <a:pPr marL="0" indent="0">
              <a:buNone/>
            </a:pPr>
            <a:endParaRPr lang="en-US" sz="2800" dirty="0" smtClean="0">
              <a:solidFill>
                <a:srgbClr val="00B050"/>
              </a:solidFill>
            </a:endParaRPr>
          </a:p>
          <a:p>
            <a:pPr marL="0" indent="0">
              <a:buNone/>
            </a:pPr>
            <a:endParaRPr lang="en-US" sz="2800" dirty="0" smtClean="0">
              <a:solidFill>
                <a:srgbClr val="00B050"/>
              </a:solidFill>
            </a:endParaRPr>
          </a:p>
          <a:p>
            <a:pPr marL="0" indent="0">
              <a:buNone/>
            </a:pPr>
            <a:r>
              <a:rPr lang="en-US" dirty="0" smtClean="0">
                <a:solidFill>
                  <a:srgbClr val="FF0000"/>
                </a:solidFill>
              </a:rPr>
              <a:t> We shall go to school tomorrow </a:t>
            </a:r>
            <a:r>
              <a:rPr lang="en-US" dirty="0" smtClean="0">
                <a:latin typeface="Shonar Bangla" pitchFamily="34" charset="0"/>
                <a:cs typeface="Shonar Bangla" pitchFamily="34" charset="0"/>
              </a:rPr>
              <a:t>( </a:t>
            </a:r>
            <a:r>
              <a:rPr lang="en-US" dirty="0" err="1" smtClean="0">
                <a:latin typeface="Shonar Bangla" pitchFamily="34" charset="0"/>
                <a:cs typeface="Shonar Bangla" pitchFamily="34" charset="0"/>
              </a:rPr>
              <a:t>আমরা</a:t>
            </a:r>
            <a:r>
              <a:rPr lang="en-US" dirty="0" smtClean="0">
                <a:latin typeface="Shonar Bangla" pitchFamily="34" charset="0"/>
                <a:cs typeface="Shonar Bangla" pitchFamily="34" charset="0"/>
              </a:rPr>
              <a:t> </a:t>
            </a:r>
            <a:r>
              <a:rPr lang="en-US" dirty="0" err="1" smtClean="0">
                <a:latin typeface="Shonar Bangla" pitchFamily="34" charset="0"/>
                <a:cs typeface="Shonar Bangla" pitchFamily="34" charset="0"/>
              </a:rPr>
              <a:t>স্কুল</a:t>
            </a:r>
            <a:r>
              <a:rPr lang="bn-IN" dirty="0">
                <a:latin typeface="Shonar Bangla" pitchFamily="34" charset="0"/>
                <a:cs typeface="Shonar Bangla" pitchFamily="34" charset="0"/>
              </a:rPr>
              <a:t> </a:t>
            </a:r>
            <a:r>
              <a:rPr lang="en-US" dirty="0" err="1" smtClean="0">
                <a:latin typeface="Shonar Bangla" pitchFamily="34" charset="0"/>
                <a:cs typeface="Shonar Bangla" pitchFamily="34" charset="0"/>
              </a:rPr>
              <a:t>যাব</a:t>
            </a:r>
            <a:r>
              <a:rPr lang="en-US" dirty="0" smtClean="0">
                <a:latin typeface="Shonar Bangla" pitchFamily="34" charset="0"/>
                <a:cs typeface="Shonar Bangla" pitchFamily="34" charset="0"/>
              </a:rPr>
              <a:t>)</a:t>
            </a:r>
            <a:endParaRPr lang="en-US" dirty="0">
              <a:latin typeface="Shonar Bangla" pitchFamily="34" charset="0"/>
              <a:cs typeface="Shonar Bangla" pitchFamily="34" charset="0"/>
            </a:endParaRPr>
          </a:p>
        </p:txBody>
      </p:sp>
    </p:spTree>
    <p:extLst>
      <p:ext uri="{BB962C8B-B14F-4D97-AF65-F5344CB8AC3E}">
        <p14:creationId xmlns:p14="http://schemas.microsoft.com/office/powerpoint/2010/main" val="3058729476"/>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down)">
                                      <p:cBhvr>
                                        <p:cTn id="7" dur="580">
                                          <p:stCondLst>
                                            <p:cond delay="0"/>
                                          </p:stCondLst>
                                        </p:cTn>
                                        <p:tgtEl>
                                          <p:spTgt spid="3">
                                            <p:txEl>
                                              <p:pRg st="1" end="1"/>
                                            </p:txEl>
                                          </p:spTgt>
                                        </p:tgtEl>
                                      </p:cBhvr>
                                    </p:animEffect>
                                    <p:anim calcmode="lin" valueType="num">
                                      <p:cBhvr>
                                        <p:cTn id="8"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1" end="1"/>
                                            </p:txEl>
                                          </p:spTgt>
                                        </p:tgtEl>
                                      </p:cBhvr>
                                      <p:to x="100000" y="60000"/>
                                    </p:animScale>
                                    <p:animScale>
                                      <p:cBhvr>
                                        <p:cTn id="14" dur="166" decel="50000">
                                          <p:stCondLst>
                                            <p:cond delay="676"/>
                                          </p:stCondLst>
                                        </p:cTn>
                                        <p:tgtEl>
                                          <p:spTgt spid="3">
                                            <p:txEl>
                                              <p:pRg st="1" end="1"/>
                                            </p:txEl>
                                          </p:spTgt>
                                        </p:tgtEl>
                                      </p:cBhvr>
                                      <p:to x="100000" y="100000"/>
                                    </p:animScale>
                                    <p:animScale>
                                      <p:cBhvr>
                                        <p:cTn id="15" dur="26">
                                          <p:stCondLst>
                                            <p:cond delay="1312"/>
                                          </p:stCondLst>
                                        </p:cTn>
                                        <p:tgtEl>
                                          <p:spTgt spid="3">
                                            <p:txEl>
                                              <p:pRg st="1" end="1"/>
                                            </p:txEl>
                                          </p:spTgt>
                                        </p:tgtEl>
                                      </p:cBhvr>
                                      <p:to x="100000" y="80000"/>
                                    </p:animScale>
                                    <p:animScale>
                                      <p:cBhvr>
                                        <p:cTn id="16" dur="166" decel="50000">
                                          <p:stCondLst>
                                            <p:cond delay="1338"/>
                                          </p:stCondLst>
                                        </p:cTn>
                                        <p:tgtEl>
                                          <p:spTgt spid="3">
                                            <p:txEl>
                                              <p:pRg st="1" end="1"/>
                                            </p:txEl>
                                          </p:spTgt>
                                        </p:tgtEl>
                                      </p:cBhvr>
                                      <p:to x="100000" y="100000"/>
                                    </p:animScale>
                                    <p:animScale>
                                      <p:cBhvr>
                                        <p:cTn id="17" dur="26">
                                          <p:stCondLst>
                                            <p:cond delay="1642"/>
                                          </p:stCondLst>
                                        </p:cTn>
                                        <p:tgtEl>
                                          <p:spTgt spid="3">
                                            <p:txEl>
                                              <p:pRg st="1" end="1"/>
                                            </p:txEl>
                                          </p:spTgt>
                                        </p:tgtEl>
                                      </p:cBhvr>
                                      <p:to x="100000" y="90000"/>
                                    </p:animScale>
                                    <p:animScale>
                                      <p:cBhvr>
                                        <p:cTn id="18" dur="166" decel="50000">
                                          <p:stCondLst>
                                            <p:cond delay="1668"/>
                                          </p:stCondLst>
                                        </p:cTn>
                                        <p:tgtEl>
                                          <p:spTgt spid="3">
                                            <p:txEl>
                                              <p:pRg st="1" end="1"/>
                                            </p:txEl>
                                          </p:spTgt>
                                        </p:tgtEl>
                                      </p:cBhvr>
                                      <p:to x="100000" y="100000"/>
                                    </p:animScale>
                                    <p:animScale>
                                      <p:cBhvr>
                                        <p:cTn id="19" dur="26">
                                          <p:stCondLst>
                                            <p:cond delay="1808"/>
                                          </p:stCondLst>
                                        </p:cTn>
                                        <p:tgtEl>
                                          <p:spTgt spid="3">
                                            <p:txEl>
                                              <p:pRg st="1" end="1"/>
                                            </p:txEl>
                                          </p:spTgt>
                                        </p:tgtEl>
                                      </p:cBhvr>
                                      <p:to x="100000" y="95000"/>
                                    </p:animScale>
                                    <p:animScale>
                                      <p:cBhvr>
                                        <p:cTn id="20" dur="166" decel="50000">
                                          <p:stCondLst>
                                            <p:cond delay="1834"/>
                                          </p:stCondLst>
                                        </p:cTn>
                                        <p:tgtEl>
                                          <p:spTgt spid="3">
                                            <p:txEl>
                                              <p:pRg st="1" end="1"/>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wipe(down)">
                                      <p:cBhvr>
                                        <p:cTn id="25" dur="580">
                                          <p:stCondLst>
                                            <p:cond delay="0"/>
                                          </p:stCondLst>
                                        </p:cTn>
                                        <p:tgtEl>
                                          <p:spTgt spid="3">
                                            <p:txEl>
                                              <p:pRg st="3" end="3"/>
                                            </p:txEl>
                                          </p:spTgt>
                                        </p:tgtEl>
                                      </p:cBhvr>
                                    </p:animEffect>
                                    <p:anim calcmode="lin" valueType="num">
                                      <p:cBhvr>
                                        <p:cTn id="26"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3" end="3"/>
                                            </p:txEl>
                                          </p:spTgt>
                                        </p:tgtEl>
                                      </p:cBhvr>
                                      <p:to x="100000" y="60000"/>
                                    </p:animScale>
                                    <p:animScale>
                                      <p:cBhvr>
                                        <p:cTn id="32" dur="166" decel="50000">
                                          <p:stCondLst>
                                            <p:cond delay="676"/>
                                          </p:stCondLst>
                                        </p:cTn>
                                        <p:tgtEl>
                                          <p:spTgt spid="3">
                                            <p:txEl>
                                              <p:pRg st="3" end="3"/>
                                            </p:txEl>
                                          </p:spTgt>
                                        </p:tgtEl>
                                      </p:cBhvr>
                                      <p:to x="100000" y="100000"/>
                                    </p:animScale>
                                    <p:animScale>
                                      <p:cBhvr>
                                        <p:cTn id="33" dur="26">
                                          <p:stCondLst>
                                            <p:cond delay="1312"/>
                                          </p:stCondLst>
                                        </p:cTn>
                                        <p:tgtEl>
                                          <p:spTgt spid="3">
                                            <p:txEl>
                                              <p:pRg st="3" end="3"/>
                                            </p:txEl>
                                          </p:spTgt>
                                        </p:tgtEl>
                                      </p:cBhvr>
                                      <p:to x="100000" y="80000"/>
                                    </p:animScale>
                                    <p:animScale>
                                      <p:cBhvr>
                                        <p:cTn id="34" dur="166" decel="50000">
                                          <p:stCondLst>
                                            <p:cond delay="1338"/>
                                          </p:stCondLst>
                                        </p:cTn>
                                        <p:tgtEl>
                                          <p:spTgt spid="3">
                                            <p:txEl>
                                              <p:pRg st="3" end="3"/>
                                            </p:txEl>
                                          </p:spTgt>
                                        </p:tgtEl>
                                      </p:cBhvr>
                                      <p:to x="100000" y="100000"/>
                                    </p:animScale>
                                    <p:animScale>
                                      <p:cBhvr>
                                        <p:cTn id="35" dur="26">
                                          <p:stCondLst>
                                            <p:cond delay="1642"/>
                                          </p:stCondLst>
                                        </p:cTn>
                                        <p:tgtEl>
                                          <p:spTgt spid="3">
                                            <p:txEl>
                                              <p:pRg st="3" end="3"/>
                                            </p:txEl>
                                          </p:spTgt>
                                        </p:tgtEl>
                                      </p:cBhvr>
                                      <p:to x="100000" y="90000"/>
                                    </p:animScale>
                                    <p:animScale>
                                      <p:cBhvr>
                                        <p:cTn id="36" dur="166" decel="50000">
                                          <p:stCondLst>
                                            <p:cond delay="1668"/>
                                          </p:stCondLst>
                                        </p:cTn>
                                        <p:tgtEl>
                                          <p:spTgt spid="3">
                                            <p:txEl>
                                              <p:pRg st="3" end="3"/>
                                            </p:txEl>
                                          </p:spTgt>
                                        </p:tgtEl>
                                      </p:cBhvr>
                                      <p:to x="100000" y="100000"/>
                                    </p:animScale>
                                    <p:animScale>
                                      <p:cBhvr>
                                        <p:cTn id="37" dur="26">
                                          <p:stCondLst>
                                            <p:cond delay="1808"/>
                                          </p:stCondLst>
                                        </p:cTn>
                                        <p:tgtEl>
                                          <p:spTgt spid="3">
                                            <p:txEl>
                                              <p:pRg st="3" end="3"/>
                                            </p:txEl>
                                          </p:spTgt>
                                        </p:tgtEl>
                                      </p:cBhvr>
                                      <p:to x="100000" y="95000"/>
                                    </p:animScale>
                                    <p:animScale>
                                      <p:cBhvr>
                                        <p:cTn id="38" dur="166" decel="50000">
                                          <p:stCondLst>
                                            <p:cond delay="1834"/>
                                          </p:stCondLst>
                                        </p:cTn>
                                        <p:tgtEl>
                                          <p:spTgt spid="3">
                                            <p:txEl>
                                              <p:pRg st="3" end="3"/>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Effect transition="in" filter="wipe(down)">
                                      <p:cBhvr>
                                        <p:cTn id="43" dur="580">
                                          <p:stCondLst>
                                            <p:cond delay="0"/>
                                          </p:stCondLst>
                                        </p:cTn>
                                        <p:tgtEl>
                                          <p:spTgt spid="3">
                                            <p:txEl>
                                              <p:pRg st="7" end="7"/>
                                            </p:txEl>
                                          </p:spTgt>
                                        </p:tgtEl>
                                      </p:cBhvr>
                                    </p:animEffect>
                                    <p:anim calcmode="lin" valueType="num">
                                      <p:cBhvr>
                                        <p:cTn id="44" dur="1822" tmFilter="0,0; 0.14,0.36; 0.43,0.73; 0.71,0.91; 1.0,1.0">
                                          <p:stCondLst>
                                            <p:cond delay="0"/>
                                          </p:stCondLst>
                                        </p:cTn>
                                        <p:tgtEl>
                                          <p:spTgt spid="3">
                                            <p:txEl>
                                              <p:pRg st="7" end="7"/>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
                                            <p:txEl>
                                              <p:pRg st="7" end="7"/>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
                                            <p:txEl>
                                              <p:pRg st="7" end="7"/>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
                                            <p:txEl>
                                              <p:pRg st="7" end="7"/>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
                                            <p:txEl>
                                              <p:pRg st="7" end="7"/>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3">
                                            <p:txEl>
                                              <p:pRg st="7" end="7"/>
                                            </p:txEl>
                                          </p:spTgt>
                                        </p:tgtEl>
                                      </p:cBhvr>
                                      <p:to x="100000" y="60000"/>
                                    </p:animScale>
                                    <p:animScale>
                                      <p:cBhvr>
                                        <p:cTn id="50" dur="166" decel="50000">
                                          <p:stCondLst>
                                            <p:cond delay="676"/>
                                          </p:stCondLst>
                                        </p:cTn>
                                        <p:tgtEl>
                                          <p:spTgt spid="3">
                                            <p:txEl>
                                              <p:pRg st="7" end="7"/>
                                            </p:txEl>
                                          </p:spTgt>
                                        </p:tgtEl>
                                      </p:cBhvr>
                                      <p:to x="100000" y="100000"/>
                                    </p:animScale>
                                    <p:animScale>
                                      <p:cBhvr>
                                        <p:cTn id="51" dur="26">
                                          <p:stCondLst>
                                            <p:cond delay="1312"/>
                                          </p:stCondLst>
                                        </p:cTn>
                                        <p:tgtEl>
                                          <p:spTgt spid="3">
                                            <p:txEl>
                                              <p:pRg st="7" end="7"/>
                                            </p:txEl>
                                          </p:spTgt>
                                        </p:tgtEl>
                                      </p:cBhvr>
                                      <p:to x="100000" y="80000"/>
                                    </p:animScale>
                                    <p:animScale>
                                      <p:cBhvr>
                                        <p:cTn id="52" dur="166" decel="50000">
                                          <p:stCondLst>
                                            <p:cond delay="1338"/>
                                          </p:stCondLst>
                                        </p:cTn>
                                        <p:tgtEl>
                                          <p:spTgt spid="3">
                                            <p:txEl>
                                              <p:pRg st="7" end="7"/>
                                            </p:txEl>
                                          </p:spTgt>
                                        </p:tgtEl>
                                      </p:cBhvr>
                                      <p:to x="100000" y="100000"/>
                                    </p:animScale>
                                    <p:animScale>
                                      <p:cBhvr>
                                        <p:cTn id="53" dur="26">
                                          <p:stCondLst>
                                            <p:cond delay="1642"/>
                                          </p:stCondLst>
                                        </p:cTn>
                                        <p:tgtEl>
                                          <p:spTgt spid="3">
                                            <p:txEl>
                                              <p:pRg st="7" end="7"/>
                                            </p:txEl>
                                          </p:spTgt>
                                        </p:tgtEl>
                                      </p:cBhvr>
                                      <p:to x="100000" y="90000"/>
                                    </p:animScale>
                                    <p:animScale>
                                      <p:cBhvr>
                                        <p:cTn id="54" dur="166" decel="50000">
                                          <p:stCondLst>
                                            <p:cond delay="1668"/>
                                          </p:stCondLst>
                                        </p:cTn>
                                        <p:tgtEl>
                                          <p:spTgt spid="3">
                                            <p:txEl>
                                              <p:pRg st="7" end="7"/>
                                            </p:txEl>
                                          </p:spTgt>
                                        </p:tgtEl>
                                      </p:cBhvr>
                                      <p:to x="100000" y="100000"/>
                                    </p:animScale>
                                    <p:animScale>
                                      <p:cBhvr>
                                        <p:cTn id="55" dur="26">
                                          <p:stCondLst>
                                            <p:cond delay="1808"/>
                                          </p:stCondLst>
                                        </p:cTn>
                                        <p:tgtEl>
                                          <p:spTgt spid="3">
                                            <p:txEl>
                                              <p:pRg st="7" end="7"/>
                                            </p:txEl>
                                          </p:spTgt>
                                        </p:tgtEl>
                                      </p:cBhvr>
                                      <p:to x="100000" y="95000"/>
                                    </p:animScale>
                                    <p:animScale>
                                      <p:cBhvr>
                                        <p:cTn id="56" dur="166" decel="50000">
                                          <p:stCondLst>
                                            <p:cond delay="1834"/>
                                          </p:stCondLst>
                                        </p:cTn>
                                        <p:tgtEl>
                                          <p:spTgt spid="3">
                                            <p:txEl>
                                              <p:pRg st="7" end="7"/>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a:noFill/>
        </p:spPr>
        <p:txBody>
          <a:bodyPr>
            <a:normAutofit/>
          </a:bodyPr>
          <a:lstStyle/>
          <a:p>
            <a:pPr marL="0" indent="0">
              <a:buNone/>
            </a:pPr>
            <a:r>
              <a:rPr lang="en-US" dirty="0" smtClean="0">
                <a:latin typeface="Shonar Bangla" pitchFamily="34" charset="0"/>
                <a:cs typeface="Shonar Bangla" pitchFamily="34" charset="0"/>
              </a:rPr>
              <a:t>            </a:t>
            </a:r>
            <a:r>
              <a:rPr lang="en-US" sz="7200" b="1" u="sng" dirty="0" smtClean="0">
                <a:latin typeface="Shonar Bangla" pitchFamily="34" charset="0"/>
                <a:cs typeface="Shonar Bangla" pitchFamily="34" charset="0"/>
              </a:rPr>
              <a:t>TODAY’S</a:t>
            </a:r>
            <a:r>
              <a:rPr lang="bn-IN" sz="7200" b="1" u="sng" dirty="0" smtClean="0">
                <a:latin typeface="Shonar Bangla" pitchFamily="34" charset="0"/>
                <a:cs typeface="Shonar Bangla" pitchFamily="34" charset="0"/>
              </a:rPr>
              <a:t> </a:t>
            </a:r>
            <a:r>
              <a:rPr lang="en-US" sz="7200" b="1" u="sng" dirty="0" smtClean="0">
                <a:latin typeface="Shonar Bangla" pitchFamily="34" charset="0"/>
                <a:cs typeface="Shonar Bangla" pitchFamily="34" charset="0"/>
              </a:rPr>
              <a:t> LESSON</a:t>
            </a:r>
            <a:endParaRPr lang="en-US" b="1" u="sng" dirty="0" smtClean="0">
              <a:latin typeface="Shonar Bangla" pitchFamily="34" charset="0"/>
              <a:cs typeface="Shonar Bangla" pitchFamily="34" charset="0"/>
            </a:endParaRPr>
          </a:p>
          <a:p>
            <a:pPr marL="0" indent="0">
              <a:buNone/>
            </a:pPr>
            <a:r>
              <a:rPr lang="en-US" dirty="0" smtClean="0"/>
              <a:t>              </a:t>
            </a:r>
            <a:r>
              <a:rPr lang="en-US" sz="16600" dirty="0" smtClean="0">
                <a:solidFill>
                  <a:srgbClr val="0070C0"/>
                </a:solidFill>
              </a:rPr>
              <a:t>TENSE</a:t>
            </a:r>
            <a:endParaRPr lang="en-US" sz="16600" dirty="0">
              <a:solidFill>
                <a:srgbClr val="0070C0"/>
              </a:solidFill>
            </a:endParaRPr>
          </a:p>
        </p:txBody>
      </p:sp>
    </p:spTree>
    <p:extLst>
      <p:ext uri="{BB962C8B-B14F-4D97-AF65-F5344CB8AC3E}">
        <p14:creationId xmlns:p14="http://schemas.microsoft.com/office/powerpoint/2010/main" val="1621905275"/>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nodeType="clickEffect">
                                  <p:stCondLst>
                                    <p:cond delay="0"/>
                                  </p:stCondLst>
                                  <p:childTnLst>
                                    <p:animRot by="21600000">
                                      <p:cBhvr>
                                        <p:cTn id="6" dur="2000" fill="hold"/>
                                        <p:tgtEl>
                                          <p:spTgt spid="3">
                                            <p:txEl>
                                              <p:pRg st="0" end="0"/>
                                            </p:txEl>
                                          </p:spTgt>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26"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down)">
                                      <p:cBhvr>
                                        <p:cTn id="11" dur="580">
                                          <p:stCondLst>
                                            <p:cond delay="0"/>
                                          </p:stCondLst>
                                        </p:cTn>
                                        <p:tgtEl>
                                          <p:spTgt spid="3">
                                            <p:txEl>
                                              <p:pRg st="1" end="1"/>
                                            </p:txEl>
                                          </p:spTgt>
                                        </p:tgtEl>
                                      </p:cBhvr>
                                    </p:animEffect>
                                    <p:anim calcmode="lin" valueType="num">
                                      <p:cBhvr>
                                        <p:cTn id="12"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13"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14"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15"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16"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17" dur="26">
                                          <p:stCondLst>
                                            <p:cond delay="650"/>
                                          </p:stCondLst>
                                        </p:cTn>
                                        <p:tgtEl>
                                          <p:spTgt spid="3">
                                            <p:txEl>
                                              <p:pRg st="1" end="1"/>
                                            </p:txEl>
                                          </p:spTgt>
                                        </p:tgtEl>
                                      </p:cBhvr>
                                      <p:to x="100000" y="60000"/>
                                    </p:animScale>
                                    <p:animScale>
                                      <p:cBhvr>
                                        <p:cTn id="18" dur="166" decel="50000">
                                          <p:stCondLst>
                                            <p:cond delay="676"/>
                                          </p:stCondLst>
                                        </p:cTn>
                                        <p:tgtEl>
                                          <p:spTgt spid="3">
                                            <p:txEl>
                                              <p:pRg st="1" end="1"/>
                                            </p:txEl>
                                          </p:spTgt>
                                        </p:tgtEl>
                                      </p:cBhvr>
                                      <p:to x="100000" y="100000"/>
                                    </p:animScale>
                                    <p:animScale>
                                      <p:cBhvr>
                                        <p:cTn id="19" dur="26">
                                          <p:stCondLst>
                                            <p:cond delay="1312"/>
                                          </p:stCondLst>
                                        </p:cTn>
                                        <p:tgtEl>
                                          <p:spTgt spid="3">
                                            <p:txEl>
                                              <p:pRg st="1" end="1"/>
                                            </p:txEl>
                                          </p:spTgt>
                                        </p:tgtEl>
                                      </p:cBhvr>
                                      <p:to x="100000" y="80000"/>
                                    </p:animScale>
                                    <p:animScale>
                                      <p:cBhvr>
                                        <p:cTn id="20" dur="166" decel="50000">
                                          <p:stCondLst>
                                            <p:cond delay="1338"/>
                                          </p:stCondLst>
                                        </p:cTn>
                                        <p:tgtEl>
                                          <p:spTgt spid="3">
                                            <p:txEl>
                                              <p:pRg st="1" end="1"/>
                                            </p:txEl>
                                          </p:spTgt>
                                        </p:tgtEl>
                                      </p:cBhvr>
                                      <p:to x="100000" y="100000"/>
                                    </p:animScale>
                                    <p:animScale>
                                      <p:cBhvr>
                                        <p:cTn id="21" dur="26">
                                          <p:stCondLst>
                                            <p:cond delay="1642"/>
                                          </p:stCondLst>
                                        </p:cTn>
                                        <p:tgtEl>
                                          <p:spTgt spid="3">
                                            <p:txEl>
                                              <p:pRg st="1" end="1"/>
                                            </p:txEl>
                                          </p:spTgt>
                                        </p:tgtEl>
                                      </p:cBhvr>
                                      <p:to x="100000" y="90000"/>
                                    </p:animScale>
                                    <p:animScale>
                                      <p:cBhvr>
                                        <p:cTn id="22" dur="166" decel="50000">
                                          <p:stCondLst>
                                            <p:cond delay="1668"/>
                                          </p:stCondLst>
                                        </p:cTn>
                                        <p:tgtEl>
                                          <p:spTgt spid="3">
                                            <p:txEl>
                                              <p:pRg st="1" end="1"/>
                                            </p:txEl>
                                          </p:spTgt>
                                        </p:tgtEl>
                                      </p:cBhvr>
                                      <p:to x="100000" y="100000"/>
                                    </p:animScale>
                                    <p:animScale>
                                      <p:cBhvr>
                                        <p:cTn id="23" dur="26">
                                          <p:stCondLst>
                                            <p:cond delay="1808"/>
                                          </p:stCondLst>
                                        </p:cTn>
                                        <p:tgtEl>
                                          <p:spTgt spid="3">
                                            <p:txEl>
                                              <p:pRg st="1" end="1"/>
                                            </p:txEl>
                                          </p:spTgt>
                                        </p:tgtEl>
                                      </p:cBhvr>
                                      <p:to x="100000" y="95000"/>
                                    </p:animScale>
                                    <p:animScale>
                                      <p:cBhvr>
                                        <p:cTn id="24" dur="166" decel="50000">
                                          <p:stCondLst>
                                            <p:cond delay="1834"/>
                                          </p:stCondLst>
                                        </p:cTn>
                                        <p:tgtEl>
                                          <p:spTgt spid="3">
                                            <p:txEl>
                                              <p:pRg st="1" end="1"/>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43408"/>
            <a:ext cx="9144000" cy="1661046"/>
          </a:xfrm>
          <a:solidFill>
            <a:schemeClr val="accent3">
              <a:lumMod val="50000"/>
            </a:schemeClr>
          </a:solidFill>
        </p:spPr>
        <p:txBody>
          <a:bodyPr>
            <a:normAutofit/>
          </a:bodyPr>
          <a:lstStyle/>
          <a:p>
            <a:r>
              <a:rPr lang="en-US" sz="4800" dirty="0" smtClean="0">
                <a:solidFill>
                  <a:srgbClr val="FF0000"/>
                </a:solidFill>
              </a:rPr>
              <a:t>LEARNING OUT COMES</a:t>
            </a:r>
            <a:endParaRPr lang="en-US" sz="4800" dirty="0">
              <a:solidFill>
                <a:srgbClr val="FF0000"/>
              </a:solidFill>
            </a:endParaRPr>
          </a:p>
        </p:txBody>
      </p:sp>
      <p:sp>
        <p:nvSpPr>
          <p:cNvPr id="3" name="Content Placeholder 2"/>
          <p:cNvSpPr>
            <a:spLocks noGrp="1"/>
          </p:cNvSpPr>
          <p:nvPr>
            <p:ph idx="1"/>
          </p:nvPr>
        </p:nvSpPr>
        <p:spPr>
          <a:xfrm>
            <a:off x="0" y="1412776"/>
            <a:ext cx="9144000" cy="5544616"/>
          </a:xfrm>
          <a:noFill/>
        </p:spPr>
        <p:txBody>
          <a:bodyPr>
            <a:noAutofit/>
          </a:bodyPr>
          <a:lstStyle/>
          <a:p>
            <a:pPr marL="0" indent="0">
              <a:buNone/>
            </a:pPr>
            <a:r>
              <a:rPr lang="en-US" sz="4000" b="1" dirty="0" smtClean="0">
                <a:solidFill>
                  <a:srgbClr val="0000FF"/>
                </a:solidFill>
              </a:rPr>
              <a:t>  BY THE END OF THE </a:t>
            </a:r>
            <a:r>
              <a:rPr lang="en-US" sz="4000" b="1" dirty="0">
                <a:solidFill>
                  <a:srgbClr val="0000FF"/>
                </a:solidFill>
              </a:rPr>
              <a:t>L</a:t>
            </a:r>
            <a:r>
              <a:rPr lang="en-US" sz="4000" b="1" dirty="0" smtClean="0">
                <a:solidFill>
                  <a:srgbClr val="0000FF"/>
                </a:solidFill>
              </a:rPr>
              <a:t>ESSON  STUDENTS  WILL  HAVE  TO …………….</a:t>
            </a:r>
          </a:p>
          <a:p>
            <a:pPr marL="0" indent="0">
              <a:buNone/>
            </a:pPr>
            <a:r>
              <a:rPr lang="en-US" sz="4000" b="1" dirty="0">
                <a:solidFill>
                  <a:srgbClr val="C00000"/>
                </a:solidFill>
              </a:rPr>
              <a:t> </a:t>
            </a:r>
            <a:r>
              <a:rPr lang="en-US" sz="4000" b="1" dirty="0" smtClean="0">
                <a:solidFill>
                  <a:srgbClr val="C00000"/>
                </a:solidFill>
              </a:rPr>
              <a:t>  1. TALK ABOUT TENSE.</a:t>
            </a:r>
          </a:p>
          <a:p>
            <a:pPr marL="0" indent="0">
              <a:buNone/>
            </a:pPr>
            <a:r>
              <a:rPr lang="en-US" sz="4000" b="1" dirty="0">
                <a:solidFill>
                  <a:srgbClr val="00B050"/>
                </a:solidFill>
              </a:rPr>
              <a:t> </a:t>
            </a:r>
            <a:r>
              <a:rPr lang="en-US" sz="4000" b="1" dirty="0" smtClean="0">
                <a:solidFill>
                  <a:srgbClr val="00B050"/>
                </a:solidFill>
              </a:rPr>
              <a:t>  2. TALK ABOUT DIFFERENT TENSE.</a:t>
            </a:r>
          </a:p>
          <a:p>
            <a:pPr marL="0" indent="0">
              <a:buNone/>
            </a:pPr>
            <a:r>
              <a:rPr lang="en-US" sz="4000" b="1" dirty="0">
                <a:solidFill>
                  <a:srgbClr val="0000FF"/>
                </a:solidFill>
              </a:rPr>
              <a:t> </a:t>
            </a:r>
            <a:r>
              <a:rPr lang="en-US" sz="4000" b="1" dirty="0" smtClean="0">
                <a:solidFill>
                  <a:srgbClr val="0000FF"/>
                </a:solidFill>
              </a:rPr>
              <a:t>  3. WRITE ABOUT PRESENT,PAST AND FUTURE TENSE.</a:t>
            </a:r>
            <a:endParaRPr lang="en-US" sz="4000" b="1" dirty="0">
              <a:solidFill>
                <a:srgbClr val="0000FF"/>
              </a:solidFill>
            </a:endParaRPr>
          </a:p>
        </p:txBody>
      </p:sp>
    </p:spTree>
    <p:extLst>
      <p:ext uri="{BB962C8B-B14F-4D97-AF65-F5344CB8AC3E}">
        <p14:creationId xmlns:p14="http://schemas.microsoft.com/office/powerpoint/2010/main" val="3325478370"/>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45" presetClass="entr" presetSubtype="0" fill="hold" grpId="1"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fade">
                                      <p:cBhvr>
                                        <p:cTn id="15" dur="2000"/>
                                        <p:tgtEl>
                                          <p:spTgt spid="2"/>
                                        </p:tgtEl>
                                      </p:cBhvr>
                                    </p:animEffect>
                                    <p:anim calcmode="lin" valueType="num">
                                      <p:cBhvr>
                                        <p:cTn id="16" dur="2000" fill="hold"/>
                                        <p:tgtEl>
                                          <p:spTgt spid="2"/>
                                        </p:tgtEl>
                                        <p:attrNameLst>
                                          <p:attrName>ppt_w</p:attrName>
                                        </p:attrNameLst>
                                      </p:cBhvr>
                                      <p:tavLst>
                                        <p:tav tm="0" fmla="#ppt_w*sin(2.5*pi*$)">
                                          <p:val>
                                            <p:fltVal val="0"/>
                                          </p:val>
                                        </p:tav>
                                        <p:tav tm="100000">
                                          <p:val>
                                            <p:fltVal val="1"/>
                                          </p:val>
                                        </p:tav>
                                      </p:tavLst>
                                    </p:anim>
                                    <p:anim calcmode="lin" valueType="num">
                                      <p:cBhvr>
                                        <p:cTn id="17"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nodeType="clickEffect">
                                  <p:stCondLst>
                                    <p:cond delay="0"/>
                                  </p:stCondLst>
                                  <p:childTnLst>
                                    <p:set>
                                      <p:cBhvr>
                                        <p:cTn id="21" dur="1" fill="hold">
                                          <p:stCondLst>
                                            <p:cond delay="0"/>
                                          </p:stCondLst>
                                        </p:cTn>
                                        <p:tgtEl>
                                          <p:spTgt spid="3">
                                            <p:txEl>
                                              <p:pRg st="0" end="0"/>
                                            </p:txEl>
                                          </p:spTgt>
                                        </p:tgtEl>
                                        <p:attrNameLst>
                                          <p:attrName>style.visibility</p:attrName>
                                        </p:attrNameLst>
                                      </p:cBhvr>
                                      <p:to>
                                        <p:strVal val="visible"/>
                                      </p:to>
                                    </p:set>
                                    <p:anim calcmode="lin" valueType="num">
                                      <p:cBhvr additive="base">
                                        <p:cTn id="2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6" presetClass="entr" presetSubtype="0" fill="hold" nodeType="clickEffect">
                                  <p:stCondLst>
                                    <p:cond delay="0"/>
                                  </p:stCondLst>
                                  <p:childTnLst>
                                    <p:set>
                                      <p:cBhvr>
                                        <p:cTn id="27" dur="1" fill="hold">
                                          <p:stCondLst>
                                            <p:cond delay="0"/>
                                          </p:stCondLst>
                                        </p:cTn>
                                        <p:tgtEl>
                                          <p:spTgt spid="3">
                                            <p:txEl>
                                              <p:pRg st="1" end="1"/>
                                            </p:txEl>
                                          </p:spTgt>
                                        </p:tgtEl>
                                        <p:attrNameLst>
                                          <p:attrName>style.visibility</p:attrName>
                                        </p:attrNameLst>
                                      </p:cBhvr>
                                      <p:to>
                                        <p:strVal val="visible"/>
                                      </p:to>
                                    </p:set>
                                    <p:animEffect transition="in" filter="wipe(down)">
                                      <p:cBhvr>
                                        <p:cTn id="28" dur="580">
                                          <p:stCondLst>
                                            <p:cond delay="0"/>
                                          </p:stCondLst>
                                        </p:cTn>
                                        <p:tgtEl>
                                          <p:spTgt spid="3">
                                            <p:txEl>
                                              <p:pRg st="1" end="1"/>
                                            </p:txEl>
                                          </p:spTgt>
                                        </p:tgtEl>
                                      </p:cBhvr>
                                    </p:animEffect>
                                    <p:anim calcmode="lin" valueType="num">
                                      <p:cBhvr>
                                        <p:cTn id="29"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30"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31"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32"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3"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4" dur="26">
                                          <p:stCondLst>
                                            <p:cond delay="650"/>
                                          </p:stCondLst>
                                        </p:cTn>
                                        <p:tgtEl>
                                          <p:spTgt spid="3">
                                            <p:txEl>
                                              <p:pRg st="1" end="1"/>
                                            </p:txEl>
                                          </p:spTgt>
                                        </p:tgtEl>
                                      </p:cBhvr>
                                      <p:to x="100000" y="60000"/>
                                    </p:animScale>
                                    <p:animScale>
                                      <p:cBhvr>
                                        <p:cTn id="35" dur="166" decel="50000">
                                          <p:stCondLst>
                                            <p:cond delay="676"/>
                                          </p:stCondLst>
                                        </p:cTn>
                                        <p:tgtEl>
                                          <p:spTgt spid="3">
                                            <p:txEl>
                                              <p:pRg st="1" end="1"/>
                                            </p:txEl>
                                          </p:spTgt>
                                        </p:tgtEl>
                                      </p:cBhvr>
                                      <p:to x="100000" y="100000"/>
                                    </p:animScale>
                                    <p:animScale>
                                      <p:cBhvr>
                                        <p:cTn id="36" dur="26">
                                          <p:stCondLst>
                                            <p:cond delay="1312"/>
                                          </p:stCondLst>
                                        </p:cTn>
                                        <p:tgtEl>
                                          <p:spTgt spid="3">
                                            <p:txEl>
                                              <p:pRg st="1" end="1"/>
                                            </p:txEl>
                                          </p:spTgt>
                                        </p:tgtEl>
                                      </p:cBhvr>
                                      <p:to x="100000" y="80000"/>
                                    </p:animScale>
                                    <p:animScale>
                                      <p:cBhvr>
                                        <p:cTn id="37" dur="166" decel="50000">
                                          <p:stCondLst>
                                            <p:cond delay="1338"/>
                                          </p:stCondLst>
                                        </p:cTn>
                                        <p:tgtEl>
                                          <p:spTgt spid="3">
                                            <p:txEl>
                                              <p:pRg st="1" end="1"/>
                                            </p:txEl>
                                          </p:spTgt>
                                        </p:tgtEl>
                                      </p:cBhvr>
                                      <p:to x="100000" y="100000"/>
                                    </p:animScale>
                                    <p:animScale>
                                      <p:cBhvr>
                                        <p:cTn id="38" dur="26">
                                          <p:stCondLst>
                                            <p:cond delay="1642"/>
                                          </p:stCondLst>
                                        </p:cTn>
                                        <p:tgtEl>
                                          <p:spTgt spid="3">
                                            <p:txEl>
                                              <p:pRg st="1" end="1"/>
                                            </p:txEl>
                                          </p:spTgt>
                                        </p:tgtEl>
                                      </p:cBhvr>
                                      <p:to x="100000" y="90000"/>
                                    </p:animScale>
                                    <p:animScale>
                                      <p:cBhvr>
                                        <p:cTn id="39" dur="166" decel="50000">
                                          <p:stCondLst>
                                            <p:cond delay="1668"/>
                                          </p:stCondLst>
                                        </p:cTn>
                                        <p:tgtEl>
                                          <p:spTgt spid="3">
                                            <p:txEl>
                                              <p:pRg st="1" end="1"/>
                                            </p:txEl>
                                          </p:spTgt>
                                        </p:tgtEl>
                                      </p:cBhvr>
                                      <p:to x="100000" y="100000"/>
                                    </p:animScale>
                                    <p:animScale>
                                      <p:cBhvr>
                                        <p:cTn id="40" dur="26">
                                          <p:stCondLst>
                                            <p:cond delay="1808"/>
                                          </p:stCondLst>
                                        </p:cTn>
                                        <p:tgtEl>
                                          <p:spTgt spid="3">
                                            <p:txEl>
                                              <p:pRg st="1" end="1"/>
                                            </p:txEl>
                                          </p:spTgt>
                                        </p:tgtEl>
                                      </p:cBhvr>
                                      <p:to x="100000" y="95000"/>
                                    </p:animScale>
                                    <p:animScale>
                                      <p:cBhvr>
                                        <p:cTn id="41" dur="166" decel="50000">
                                          <p:stCondLst>
                                            <p:cond delay="1834"/>
                                          </p:stCondLst>
                                        </p:cTn>
                                        <p:tgtEl>
                                          <p:spTgt spid="3">
                                            <p:txEl>
                                              <p:pRg st="1" end="1"/>
                                            </p:txEl>
                                          </p:spTgt>
                                        </p:tgtEl>
                                      </p:cBhvr>
                                      <p:to x="100000" y="100000"/>
                                    </p:animScale>
                                  </p:childTnLst>
                                </p:cTn>
                              </p:par>
                            </p:childTnLst>
                          </p:cTn>
                        </p:par>
                      </p:childTnLst>
                    </p:cTn>
                  </p:par>
                  <p:par>
                    <p:cTn id="42" fill="hold">
                      <p:stCondLst>
                        <p:cond delay="indefinite"/>
                      </p:stCondLst>
                      <p:childTnLst>
                        <p:par>
                          <p:cTn id="43" fill="hold">
                            <p:stCondLst>
                              <p:cond delay="0"/>
                            </p:stCondLst>
                            <p:childTnLst>
                              <p:par>
                                <p:cTn id="44" presetID="26" presetClass="entr" presetSubtype="0" fill="hold" nodeType="clickEffect">
                                  <p:stCondLst>
                                    <p:cond delay="0"/>
                                  </p:stCondLst>
                                  <p:childTnLst>
                                    <p:set>
                                      <p:cBhvr>
                                        <p:cTn id="45" dur="1" fill="hold">
                                          <p:stCondLst>
                                            <p:cond delay="0"/>
                                          </p:stCondLst>
                                        </p:cTn>
                                        <p:tgtEl>
                                          <p:spTgt spid="3">
                                            <p:txEl>
                                              <p:pRg st="2" end="2"/>
                                            </p:txEl>
                                          </p:spTgt>
                                        </p:tgtEl>
                                        <p:attrNameLst>
                                          <p:attrName>style.visibility</p:attrName>
                                        </p:attrNameLst>
                                      </p:cBhvr>
                                      <p:to>
                                        <p:strVal val="visible"/>
                                      </p:to>
                                    </p:set>
                                    <p:animEffect transition="in" filter="wipe(down)">
                                      <p:cBhvr>
                                        <p:cTn id="46" dur="580">
                                          <p:stCondLst>
                                            <p:cond delay="0"/>
                                          </p:stCondLst>
                                        </p:cTn>
                                        <p:tgtEl>
                                          <p:spTgt spid="3">
                                            <p:txEl>
                                              <p:pRg st="2" end="2"/>
                                            </p:txEl>
                                          </p:spTgt>
                                        </p:tgtEl>
                                      </p:cBhvr>
                                    </p:animEffect>
                                    <p:anim calcmode="lin" valueType="num">
                                      <p:cBhvr>
                                        <p:cTn id="47"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8"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9"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50"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51"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52" dur="26">
                                          <p:stCondLst>
                                            <p:cond delay="650"/>
                                          </p:stCondLst>
                                        </p:cTn>
                                        <p:tgtEl>
                                          <p:spTgt spid="3">
                                            <p:txEl>
                                              <p:pRg st="2" end="2"/>
                                            </p:txEl>
                                          </p:spTgt>
                                        </p:tgtEl>
                                      </p:cBhvr>
                                      <p:to x="100000" y="60000"/>
                                    </p:animScale>
                                    <p:animScale>
                                      <p:cBhvr>
                                        <p:cTn id="53" dur="166" decel="50000">
                                          <p:stCondLst>
                                            <p:cond delay="676"/>
                                          </p:stCondLst>
                                        </p:cTn>
                                        <p:tgtEl>
                                          <p:spTgt spid="3">
                                            <p:txEl>
                                              <p:pRg st="2" end="2"/>
                                            </p:txEl>
                                          </p:spTgt>
                                        </p:tgtEl>
                                      </p:cBhvr>
                                      <p:to x="100000" y="100000"/>
                                    </p:animScale>
                                    <p:animScale>
                                      <p:cBhvr>
                                        <p:cTn id="54" dur="26">
                                          <p:stCondLst>
                                            <p:cond delay="1312"/>
                                          </p:stCondLst>
                                        </p:cTn>
                                        <p:tgtEl>
                                          <p:spTgt spid="3">
                                            <p:txEl>
                                              <p:pRg st="2" end="2"/>
                                            </p:txEl>
                                          </p:spTgt>
                                        </p:tgtEl>
                                      </p:cBhvr>
                                      <p:to x="100000" y="80000"/>
                                    </p:animScale>
                                    <p:animScale>
                                      <p:cBhvr>
                                        <p:cTn id="55" dur="166" decel="50000">
                                          <p:stCondLst>
                                            <p:cond delay="1338"/>
                                          </p:stCondLst>
                                        </p:cTn>
                                        <p:tgtEl>
                                          <p:spTgt spid="3">
                                            <p:txEl>
                                              <p:pRg st="2" end="2"/>
                                            </p:txEl>
                                          </p:spTgt>
                                        </p:tgtEl>
                                      </p:cBhvr>
                                      <p:to x="100000" y="100000"/>
                                    </p:animScale>
                                    <p:animScale>
                                      <p:cBhvr>
                                        <p:cTn id="56" dur="26">
                                          <p:stCondLst>
                                            <p:cond delay="1642"/>
                                          </p:stCondLst>
                                        </p:cTn>
                                        <p:tgtEl>
                                          <p:spTgt spid="3">
                                            <p:txEl>
                                              <p:pRg st="2" end="2"/>
                                            </p:txEl>
                                          </p:spTgt>
                                        </p:tgtEl>
                                      </p:cBhvr>
                                      <p:to x="100000" y="90000"/>
                                    </p:animScale>
                                    <p:animScale>
                                      <p:cBhvr>
                                        <p:cTn id="57" dur="166" decel="50000">
                                          <p:stCondLst>
                                            <p:cond delay="1668"/>
                                          </p:stCondLst>
                                        </p:cTn>
                                        <p:tgtEl>
                                          <p:spTgt spid="3">
                                            <p:txEl>
                                              <p:pRg st="2" end="2"/>
                                            </p:txEl>
                                          </p:spTgt>
                                        </p:tgtEl>
                                      </p:cBhvr>
                                      <p:to x="100000" y="100000"/>
                                    </p:animScale>
                                    <p:animScale>
                                      <p:cBhvr>
                                        <p:cTn id="58" dur="26">
                                          <p:stCondLst>
                                            <p:cond delay="1808"/>
                                          </p:stCondLst>
                                        </p:cTn>
                                        <p:tgtEl>
                                          <p:spTgt spid="3">
                                            <p:txEl>
                                              <p:pRg st="2" end="2"/>
                                            </p:txEl>
                                          </p:spTgt>
                                        </p:tgtEl>
                                      </p:cBhvr>
                                      <p:to x="100000" y="95000"/>
                                    </p:animScale>
                                    <p:animScale>
                                      <p:cBhvr>
                                        <p:cTn id="59" dur="166" decel="50000">
                                          <p:stCondLst>
                                            <p:cond delay="1834"/>
                                          </p:stCondLst>
                                        </p:cTn>
                                        <p:tgtEl>
                                          <p:spTgt spid="3">
                                            <p:txEl>
                                              <p:pRg st="2" end="2"/>
                                            </p:txEl>
                                          </p:spTgt>
                                        </p:tgtEl>
                                      </p:cBhvr>
                                      <p:to x="100000" y="100000"/>
                                    </p:animScale>
                                  </p:childTnLst>
                                </p:cTn>
                              </p:par>
                            </p:childTnLst>
                          </p:cTn>
                        </p:par>
                      </p:childTnLst>
                    </p:cTn>
                  </p:par>
                  <p:par>
                    <p:cTn id="60" fill="hold">
                      <p:stCondLst>
                        <p:cond delay="indefinite"/>
                      </p:stCondLst>
                      <p:childTnLst>
                        <p:par>
                          <p:cTn id="61" fill="hold">
                            <p:stCondLst>
                              <p:cond delay="0"/>
                            </p:stCondLst>
                            <p:childTnLst>
                              <p:par>
                                <p:cTn id="62" presetID="26" presetClass="entr" presetSubtype="0" fill="hold" nodeType="clickEffect">
                                  <p:stCondLst>
                                    <p:cond delay="0"/>
                                  </p:stCondLst>
                                  <p:childTnLst>
                                    <p:set>
                                      <p:cBhvr>
                                        <p:cTn id="63" dur="1" fill="hold">
                                          <p:stCondLst>
                                            <p:cond delay="0"/>
                                          </p:stCondLst>
                                        </p:cTn>
                                        <p:tgtEl>
                                          <p:spTgt spid="3">
                                            <p:txEl>
                                              <p:pRg st="3" end="3"/>
                                            </p:txEl>
                                          </p:spTgt>
                                        </p:tgtEl>
                                        <p:attrNameLst>
                                          <p:attrName>style.visibility</p:attrName>
                                        </p:attrNameLst>
                                      </p:cBhvr>
                                      <p:to>
                                        <p:strVal val="visible"/>
                                      </p:to>
                                    </p:set>
                                    <p:animEffect transition="in" filter="wipe(down)">
                                      <p:cBhvr>
                                        <p:cTn id="64" dur="580">
                                          <p:stCondLst>
                                            <p:cond delay="0"/>
                                          </p:stCondLst>
                                        </p:cTn>
                                        <p:tgtEl>
                                          <p:spTgt spid="3">
                                            <p:txEl>
                                              <p:pRg st="3" end="3"/>
                                            </p:txEl>
                                          </p:spTgt>
                                        </p:tgtEl>
                                      </p:cBhvr>
                                    </p:animEffect>
                                    <p:anim calcmode="lin" valueType="num">
                                      <p:cBhvr>
                                        <p:cTn id="65"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66"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67"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68"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69"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70" dur="26">
                                          <p:stCondLst>
                                            <p:cond delay="650"/>
                                          </p:stCondLst>
                                        </p:cTn>
                                        <p:tgtEl>
                                          <p:spTgt spid="3">
                                            <p:txEl>
                                              <p:pRg st="3" end="3"/>
                                            </p:txEl>
                                          </p:spTgt>
                                        </p:tgtEl>
                                      </p:cBhvr>
                                      <p:to x="100000" y="60000"/>
                                    </p:animScale>
                                    <p:animScale>
                                      <p:cBhvr>
                                        <p:cTn id="71" dur="166" decel="50000">
                                          <p:stCondLst>
                                            <p:cond delay="676"/>
                                          </p:stCondLst>
                                        </p:cTn>
                                        <p:tgtEl>
                                          <p:spTgt spid="3">
                                            <p:txEl>
                                              <p:pRg st="3" end="3"/>
                                            </p:txEl>
                                          </p:spTgt>
                                        </p:tgtEl>
                                      </p:cBhvr>
                                      <p:to x="100000" y="100000"/>
                                    </p:animScale>
                                    <p:animScale>
                                      <p:cBhvr>
                                        <p:cTn id="72" dur="26">
                                          <p:stCondLst>
                                            <p:cond delay="1312"/>
                                          </p:stCondLst>
                                        </p:cTn>
                                        <p:tgtEl>
                                          <p:spTgt spid="3">
                                            <p:txEl>
                                              <p:pRg st="3" end="3"/>
                                            </p:txEl>
                                          </p:spTgt>
                                        </p:tgtEl>
                                      </p:cBhvr>
                                      <p:to x="100000" y="80000"/>
                                    </p:animScale>
                                    <p:animScale>
                                      <p:cBhvr>
                                        <p:cTn id="73" dur="166" decel="50000">
                                          <p:stCondLst>
                                            <p:cond delay="1338"/>
                                          </p:stCondLst>
                                        </p:cTn>
                                        <p:tgtEl>
                                          <p:spTgt spid="3">
                                            <p:txEl>
                                              <p:pRg st="3" end="3"/>
                                            </p:txEl>
                                          </p:spTgt>
                                        </p:tgtEl>
                                      </p:cBhvr>
                                      <p:to x="100000" y="100000"/>
                                    </p:animScale>
                                    <p:animScale>
                                      <p:cBhvr>
                                        <p:cTn id="74" dur="26">
                                          <p:stCondLst>
                                            <p:cond delay="1642"/>
                                          </p:stCondLst>
                                        </p:cTn>
                                        <p:tgtEl>
                                          <p:spTgt spid="3">
                                            <p:txEl>
                                              <p:pRg st="3" end="3"/>
                                            </p:txEl>
                                          </p:spTgt>
                                        </p:tgtEl>
                                      </p:cBhvr>
                                      <p:to x="100000" y="90000"/>
                                    </p:animScale>
                                    <p:animScale>
                                      <p:cBhvr>
                                        <p:cTn id="75" dur="166" decel="50000">
                                          <p:stCondLst>
                                            <p:cond delay="1668"/>
                                          </p:stCondLst>
                                        </p:cTn>
                                        <p:tgtEl>
                                          <p:spTgt spid="3">
                                            <p:txEl>
                                              <p:pRg st="3" end="3"/>
                                            </p:txEl>
                                          </p:spTgt>
                                        </p:tgtEl>
                                      </p:cBhvr>
                                      <p:to x="100000" y="100000"/>
                                    </p:animScale>
                                    <p:animScale>
                                      <p:cBhvr>
                                        <p:cTn id="76" dur="26">
                                          <p:stCondLst>
                                            <p:cond delay="1808"/>
                                          </p:stCondLst>
                                        </p:cTn>
                                        <p:tgtEl>
                                          <p:spTgt spid="3">
                                            <p:txEl>
                                              <p:pRg st="3" end="3"/>
                                            </p:txEl>
                                          </p:spTgt>
                                        </p:tgtEl>
                                      </p:cBhvr>
                                      <p:to x="100000" y="95000"/>
                                    </p:animScale>
                                    <p:animScale>
                                      <p:cBhvr>
                                        <p:cTn id="77" dur="166" decel="50000">
                                          <p:stCondLst>
                                            <p:cond delay="1834"/>
                                          </p:stCondLst>
                                        </p:cTn>
                                        <p:tgtEl>
                                          <p:spTgt spid="3">
                                            <p:txEl>
                                              <p:pRg st="3" end="3"/>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 grpId="1"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ত</a:t>
            </a:r>
            <a:endParaRPr lang="en-US" dirty="0"/>
          </a:p>
        </p:txBody>
      </p:sp>
      <p:sp>
        <p:nvSpPr>
          <p:cNvPr id="4" name="Rectangle 3"/>
          <p:cNvSpPr/>
          <p:nvPr/>
        </p:nvSpPr>
        <p:spPr>
          <a:xfrm>
            <a:off x="80962" y="-459432"/>
            <a:ext cx="9144000" cy="3736032"/>
          </a:xfrm>
          <a:prstGeom prst="rect">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smtClean="0">
              <a:solidFill>
                <a:srgbClr val="FF0000"/>
              </a:solidFill>
              <a:latin typeface="NikoshBAN" pitchFamily="2" charset="0"/>
              <a:cs typeface="NikoshBAN" pitchFamily="2" charset="0"/>
            </a:endParaRPr>
          </a:p>
          <a:p>
            <a:pPr algn="ctr"/>
            <a:r>
              <a:rPr lang="en-US" sz="6000" u="sng" dirty="0" smtClean="0">
                <a:solidFill>
                  <a:schemeClr val="bg2"/>
                </a:solidFill>
                <a:latin typeface="NikoshBAN" pitchFamily="2" charset="0"/>
                <a:cs typeface="NikoshBAN" pitchFamily="2" charset="0"/>
              </a:rPr>
              <a:t>TENSE</a:t>
            </a:r>
          </a:p>
          <a:p>
            <a:pPr algn="ctr"/>
            <a:r>
              <a:rPr lang="en-US" sz="6000" dirty="0" err="1" smtClean="0">
                <a:solidFill>
                  <a:srgbClr val="00B0F0"/>
                </a:solidFill>
                <a:latin typeface="Shonar Bangla" pitchFamily="34" charset="0"/>
                <a:cs typeface="Shonar Bangla" pitchFamily="34" charset="0"/>
              </a:rPr>
              <a:t>কাজ</a:t>
            </a:r>
            <a:r>
              <a:rPr lang="en-US" sz="6000" dirty="0" smtClean="0">
                <a:solidFill>
                  <a:srgbClr val="00B0F0"/>
                </a:solidFill>
                <a:latin typeface="Shonar Bangla" pitchFamily="34" charset="0"/>
                <a:cs typeface="Shonar Bangla" pitchFamily="34" charset="0"/>
              </a:rPr>
              <a:t> </a:t>
            </a:r>
            <a:r>
              <a:rPr lang="en-US" sz="6000" dirty="0" err="1">
                <a:solidFill>
                  <a:srgbClr val="00B0F0"/>
                </a:solidFill>
                <a:latin typeface="Shonar Bangla" pitchFamily="34" charset="0"/>
                <a:cs typeface="Shonar Bangla" pitchFamily="34" charset="0"/>
              </a:rPr>
              <a:t>করার</a:t>
            </a:r>
            <a:r>
              <a:rPr lang="en-US" sz="6000" dirty="0">
                <a:solidFill>
                  <a:srgbClr val="00B0F0"/>
                </a:solidFill>
                <a:latin typeface="Shonar Bangla" pitchFamily="34" charset="0"/>
                <a:cs typeface="Shonar Bangla" pitchFamily="34" charset="0"/>
              </a:rPr>
              <a:t> </a:t>
            </a:r>
            <a:r>
              <a:rPr lang="en-US" sz="6000" dirty="0" err="1">
                <a:solidFill>
                  <a:srgbClr val="00B0F0"/>
                </a:solidFill>
                <a:latin typeface="Shonar Bangla" pitchFamily="34" charset="0"/>
                <a:cs typeface="Shonar Bangla" pitchFamily="34" charset="0"/>
              </a:rPr>
              <a:t>সময়কে</a:t>
            </a:r>
            <a:r>
              <a:rPr lang="en-US" sz="6000" dirty="0">
                <a:solidFill>
                  <a:srgbClr val="00B0F0"/>
                </a:solidFill>
                <a:latin typeface="Shonar Bangla" pitchFamily="34" charset="0"/>
                <a:cs typeface="Shonar Bangla" pitchFamily="34" charset="0"/>
              </a:rPr>
              <a:t> </a:t>
            </a:r>
            <a:r>
              <a:rPr lang="en-US" sz="6600" dirty="0">
                <a:solidFill>
                  <a:srgbClr val="00B0F0"/>
                </a:solidFill>
                <a:latin typeface="Shonar Bangla" pitchFamily="34" charset="0"/>
                <a:cs typeface="Shonar Bangla" pitchFamily="34" charset="0"/>
              </a:rPr>
              <a:t>TENSE</a:t>
            </a:r>
          </a:p>
          <a:p>
            <a:pPr algn="ctr"/>
            <a:r>
              <a:rPr lang="en-US" sz="6600" dirty="0" err="1" smtClean="0">
                <a:solidFill>
                  <a:srgbClr val="00B0F0"/>
                </a:solidFill>
                <a:latin typeface="Shonar Bangla" pitchFamily="34" charset="0"/>
                <a:cs typeface="Shonar Bangla" pitchFamily="34" charset="0"/>
              </a:rPr>
              <a:t>বলে</a:t>
            </a:r>
            <a:r>
              <a:rPr lang="en-US" sz="6600" dirty="0" smtClean="0">
                <a:solidFill>
                  <a:srgbClr val="00B0F0"/>
                </a:solidFill>
                <a:latin typeface="Shonar Bangla" pitchFamily="34" charset="0"/>
                <a:cs typeface="Shonar Bangla" pitchFamily="34" charset="0"/>
              </a:rPr>
              <a:t> ।</a:t>
            </a:r>
            <a:endParaRPr lang="en-US" sz="6000" dirty="0" smtClean="0">
              <a:solidFill>
                <a:srgbClr val="00B0F0"/>
              </a:solidFill>
              <a:latin typeface="Shonar Bangla" pitchFamily="34" charset="0"/>
              <a:cs typeface="Shonar Bangla" pitchFamily="34" charset="0"/>
            </a:endParaRPr>
          </a:p>
          <a:p>
            <a:pPr algn="ctr"/>
            <a:endParaRPr lang="en-US" sz="6000" dirty="0">
              <a:solidFill>
                <a:srgbClr val="FF0000"/>
              </a:solidFill>
              <a:latin typeface="NikoshBAN" pitchFamily="2" charset="0"/>
              <a:cs typeface="NikoshBAN" pitchFamily="2" charset="0"/>
            </a:endParaRPr>
          </a:p>
        </p:txBody>
      </p:sp>
      <p:cxnSp>
        <p:nvCxnSpPr>
          <p:cNvPr id="6" name="Straight Arrow Connector 5"/>
          <p:cNvCxnSpPr/>
          <p:nvPr/>
        </p:nvCxnSpPr>
        <p:spPr>
          <a:xfrm>
            <a:off x="4502727" y="2969423"/>
            <a:ext cx="0" cy="1066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 name="Rectangle 6"/>
          <p:cNvSpPr/>
          <p:nvPr/>
        </p:nvSpPr>
        <p:spPr>
          <a:xfrm>
            <a:off x="-953" y="5080244"/>
            <a:ext cx="2699792" cy="1143008"/>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latin typeface="NikoshBAN" pitchFamily="2" charset="0"/>
                <a:cs typeface="NikoshBAN" pitchFamily="2" charset="0"/>
              </a:rPr>
              <a:t>PRESENT</a:t>
            </a:r>
          </a:p>
          <a:p>
            <a:pPr algn="ctr"/>
            <a:r>
              <a:rPr lang="en-US" sz="2400" dirty="0" err="1" smtClean="0">
                <a:solidFill>
                  <a:schemeClr val="tx1"/>
                </a:solidFill>
                <a:latin typeface="NikoshBAN" pitchFamily="2" charset="0"/>
                <a:cs typeface="NikoshBAN" pitchFamily="2" charset="0"/>
              </a:rPr>
              <a:t>বর্তমান</a:t>
            </a:r>
            <a:endParaRPr lang="en-US" sz="2400" dirty="0">
              <a:solidFill>
                <a:schemeClr val="tx1"/>
              </a:solidFill>
              <a:latin typeface="NikoshBAN" pitchFamily="2" charset="0"/>
              <a:cs typeface="NikoshBAN" pitchFamily="2" charset="0"/>
            </a:endParaRPr>
          </a:p>
        </p:txBody>
      </p:sp>
      <p:sp>
        <p:nvSpPr>
          <p:cNvPr id="8" name="Rectangle 7"/>
          <p:cNvSpPr/>
          <p:nvPr/>
        </p:nvSpPr>
        <p:spPr>
          <a:xfrm>
            <a:off x="2904663" y="5025587"/>
            <a:ext cx="2953761" cy="1197665"/>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smtClean="0">
              <a:solidFill>
                <a:srgbClr val="C00000"/>
              </a:solidFill>
              <a:latin typeface="NikoshBAN" pitchFamily="2" charset="0"/>
              <a:cs typeface="NikoshBAN" pitchFamily="2" charset="0"/>
            </a:endParaRPr>
          </a:p>
          <a:p>
            <a:pPr algn="ctr"/>
            <a:endParaRPr lang="en-US" sz="2400" dirty="0" smtClean="0">
              <a:solidFill>
                <a:srgbClr val="C00000"/>
              </a:solidFill>
              <a:latin typeface="NikoshBAN" pitchFamily="2" charset="0"/>
              <a:cs typeface="NikoshBAN" pitchFamily="2" charset="0"/>
            </a:endParaRPr>
          </a:p>
          <a:p>
            <a:pPr algn="ctr"/>
            <a:r>
              <a:rPr lang="en-US" sz="2400" dirty="0" smtClean="0">
                <a:solidFill>
                  <a:srgbClr val="0000FF"/>
                </a:solidFill>
                <a:latin typeface="NikoshBAN" pitchFamily="2" charset="0"/>
                <a:cs typeface="NikoshBAN" pitchFamily="2" charset="0"/>
              </a:rPr>
              <a:t>PAST</a:t>
            </a:r>
          </a:p>
          <a:p>
            <a:pPr algn="ctr"/>
            <a:r>
              <a:rPr lang="en-US" sz="2400" dirty="0" err="1" smtClean="0">
                <a:solidFill>
                  <a:srgbClr val="0000FF"/>
                </a:solidFill>
                <a:latin typeface="NikoshBAN" pitchFamily="2" charset="0"/>
                <a:cs typeface="NikoshBAN" pitchFamily="2" charset="0"/>
              </a:rPr>
              <a:t>অতীত</a:t>
            </a:r>
            <a:endParaRPr lang="en-US" sz="2400" dirty="0" smtClean="0">
              <a:solidFill>
                <a:srgbClr val="0000FF"/>
              </a:solidFill>
              <a:latin typeface="NikoshBAN" pitchFamily="2" charset="0"/>
              <a:cs typeface="NikoshBAN" pitchFamily="2" charset="0"/>
            </a:endParaRPr>
          </a:p>
          <a:p>
            <a:pPr algn="ctr"/>
            <a:endParaRPr lang="en-US" sz="4800" dirty="0">
              <a:solidFill>
                <a:srgbClr val="C00000"/>
              </a:solidFill>
              <a:latin typeface="NikoshBAN" pitchFamily="2" charset="0"/>
              <a:cs typeface="NikoshBAN" pitchFamily="2" charset="0"/>
            </a:endParaRPr>
          </a:p>
        </p:txBody>
      </p:sp>
      <p:sp>
        <p:nvSpPr>
          <p:cNvPr id="9" name="Rectangle 8"/>
          <p:cNvSpPr/>
          <p:nvPr/>
        </p:nvSpPr>
        <p:spPr>
          <a:xfrm>
            <a:off x="6237138" y="5080244"/>
            <a:ext cx="2987824" cy="1104692"/>
          </a:xfrm>
          <a:prstGeom prst="rect">
            <a:avLst/>
          </a:prstGeom>
          <a:solidFill>
            <a:srgbClr val="0000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rgbClr val="FFFF00"/>
                </a:solidFill>
                <a:latin typeface="NikoshBAN" pitchFamily="2" charset="0"/>
                <a:cs typeface="NikoshBAN" pitchFamily="2" charset="0"/>
              </a:rPr>
              <a:t>FUTUER</a:t>
            </a:r>
          </a:p>
          <a:p>
            <a:pPr algn="ctr"/>
            <a:r>
              <a:rPr lang="en-US" sz="2400" dirty="0" err="1" smtClean="0">
                <a:solidFill>
                  <a:srgbClr val="FFFF00"/>
                </a:solidFill>
                <a:latin typeface="NikoshBAN" pitchFamily="2" charset="0"/>
                <a:cs typeface="NikoshBAN" pitchFamily="2" charset="0"/>
              </a:rPr>
              <a:t>ভবিষ্য</a:t>
            </a:r>
            <a:r>
              <a:rPr lang="en-US" sz="2400" dirty="0" smtClean="0">
                <a:solidFill>
                  <a:srgbClr val="FFFF00"/>
                </a:solidFill>
                <a:latin typeface="NikoshBAN" pitchFamily="2" charset="0"/>
                <a:cs typeface="NikoshBAN" pitchFamily="2" charset="0"/>
              </a:rPr>
              <a:t>ৎ</a:t>
            </a:r>
            <a:endParaRPr lang="en-US" sz="2400" dirty="0">
              <a:solidFill>
                <a:srgbClr val="FFFF00"/>
              </a:solidFill>
              <a:latin typeface="NikoshBAN" pitchFamily="2" charset="0"/>
              <a:cs typeface="NikoshBAN" pitchFamily="2" charset="0"/>
            </a:endParaRPr>
          </a:p>
        </p:txBody>
      </p:sp>
      <p:sp>
        <p:nvSpPr>
          <p:cNvPr id="10" name="Rectangle 9"/>
          <p:cNvSpPr/>
          <p:nvPr/>
        </p:nvSpPr>
        <p:spPr>
          <a:xfrm>
            <a:off x="2904663" y="3500438"/>
            <a:ext cx="2571768" cy="1071570"/>
          </a:xfrm>
          <a:prstGeom prst="rect">
            <a:avLst/>
          </a:prstGeom>
          <a:solidFill>
            <a:srgbClr val="1A643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smtClean="0">
                <a:solidFill>
                  <a:srgbClr val="FF0000"/>
                </a:solidFill>
                <a:latin typeface="NikoshBAN" pitchFamily="2" charset="0"/>
                <a:cs typeface="NikoshBAN" pitchFamily="2" charset="0"/>
              </a:rPr>
              <a:t>Tense</a:t>
            </a:r>
            <a:r>
              <a:rPr lang="en-US" sz="2800" dirty="0" smtClean="0">
                <a:solidFill>
                  <a:srgbClr val="FF0000"/>
                </a:solidFill>
                <a:latin typeface="NikoshBAN" pitchFamily="2" charset="0"/>
                <a:cs typeface="NikoshBAN" pitchFamily="2" charset="0"/>
              </a:rPr>
              <a:t> </a:t>
            </a:r>
            <a:r>
              <a:rPr lang="en-US" sz="2800" dirty="0" err="1" smtClean="0">
                <a:solidFill>
                  <a:srgbClr val="FF0000"/>
                </a:solidFill>
                <a:latin typeface="NikoshBAN" pitchFamily="2" charset="0"/>
                <a:cs typeface="NikoshBAN" pitchFamily="2" charset="0"/>
              </a:rPr>
              <a:t>তিন</a:t>
            </a:r>
            <a:r>
              <a:rPr lang="en-US" sz="2800" dirty="0" smtClean="0">
                <a:solidFill>
                  <a:srgbClr val="FF0000"/>
                </a:solidFill>
                <a:latin typeface="NikoshBAN" pitchFamily="2" charset="0"/>
                <a:cs typeface="NikoshBAN" pitchFamily="2" charset="0"/>
              </a:rPr>
              <a:t> </a:t>
            </a:r>
            <a:r>
              <a:rPr lang="en-US" sz="2800" dirty="0" err="1" smtClean="0">
                <a:solidFill>
                  <a:srgbClr val="FF0000"/>
                </a:solidFill>
                <a:latin typeface="NikoshBAN" pitchFamily="2" charset="0"/>
                <a:cs typeface="NikoshBAN" pitchFamily="2" charset="0"/>
              </a:rPr>
              <a:t>প্রকার</a:t>
            </a:r>
            <a:r>
              <a:rPr lang="en-US" sz="2800" dirty="0" smtClean="0">
                <a:solidFill>
                  <a:srgbClr val="FF0000"/>
                </a:solidFill>
                <a:latin typeface="NikoshBAN" pitchFamily="2" charset="0"/>
                <a:cs typeface="NikoshBAN" pitchFamily="2" charset="0"/>
              </a:rPr>
              <a:t> </a:t>
            </a:r>
            <a:endParaRPr lang="en-US" sz="2800" dirty="0">
              <a:solidFill>
                <a:srgbClr val="FF0000"/>
              </a:solidFill>
              <a:latin typeface="NikoshBAN" pitchFamily="2" charset="0"/>
              <a:cs typeface="NikoshBAN" pitchFamily="2" charset="0"/>
            </a:endParaRPr>
          </a:p>
        </p:txBody>
      </p:sp>
      <p:sp>
        <p:nvSpPr>
          <p:cNvPr id="15" name="Down Arrow 14"/>
          <p:cNvSpPr/>
          <p:nvPr/>
        </p:nvSpPr>
        <p:spPr>
          <a:xfrm rot="3069535" flipH="1">
            <a:off x="2507572" y="4403598"/>
            <a:ext cx="382533" cy="77590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Down Arrow 10"/>
          <p:cNvSpPr/>
          <p:nvPr/>
        </p:nvSpPr>
        <p:spPr>
          <a:xfrm>
            <a:off x="4286248" y="4500570"/>
            <a:ext cx="366714" cy="78581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Down Arrow 11"/>
          <p:cNvSpPr/>
          <p:nvPr/>
        </p:nvSpPr>
        <p:spPr>
          <a:xfrm rot="18408780" flipH="1">
            <a:off x="5667158" y="4424783"/>
            <a:ext cx="382533" cy="78581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65461553"/>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fade">
                                      <p:cBhvr>
                                        <p:cTn id="7" dur="2000"/>
                                        <p:tgtEl>
                                          <p:spTgt spid="4">
                                            <p:txEl>
                                              <p:pRg st="1" end="1"/>
                                            </p:txEl>
                                          </p:spTgt>
                                        </p:tgtEl>
                                      </p:cBhvr>
                                    </p:animEffect>
                                    <p:anim calcmode="lin" valueType="num">
                                      <p:cBhvr>
                                        <p:cTn id="8" dur="2000" fill="hold"/>
                                        <p:tgtEl>
                                          <p:spTgt spid="4">
                                            <p:txEl>
                                              <p:pRg st="1" end="1"/>
                                            </p:txEl>
                                          </p:spTgt>
                                        </p:tgtEl>
                                        <p:attrNameLst>
                                          <p:attrName>ppt_w</p:attrName>
                                        </p:attrNameLst>
                                      </p:cBhvr>
                                      <p:tavLst>
                                        <p:tav tm="0" fmla="#ppt_w*sin(2.5*pi*$)">
                                          <p:val>
                                            <p:fltVal val="0"/>
                                          </p:val>
                                        </p:tav>
                                        <p:tav tm="100000">
                                          <p:val>
                                            <p:fltVal val="1"/>
                                          </p:val>
                                        </p:tav>
                                      </p:tavLst>
                                    </p:anim>
                                    <p:anim calcmode="lin" valueType="num">
                                      <p:cBhvr>
                                        <p:cTn id="9" dur="2000" fill="hold"/>
                                        <p:tgtEl>
                                          <p:spTgt spid="4">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45" presetClass="entr" presetSubtype="0"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Effect transition="in" filter="fade">
                                      <p:cBhvr>
                                        <p:cTn id="14" dur="2000"/>
                                        <p:tgtEl>
                                          <p:spTgt spid="4">
                                            <p:txEl>
                                              <p:pRg st="2" end="2"/>
                                            </p:txEl>
                                          </p:spTgt>
                                        </p:tgtEl>
                                      </p:cBhvr>
                                    </p:animEffect>
                                    <p:anim calcmode="lin" valueType="num">
                                      <p:cBhvr>
                                        <p:cTn id="15" dur="2000" fill="hold"/>
                                        <p:tgtEl>
                                          <p:spTgt spid="4">
                                            <p:txEl>
                                              <p:pRg st="2" end="2"/>
                                            </p:txEl>
                                          </p:spTgt>
                                        </p:tgtEl>
                                        <p:attrNameLst>
                                          <p:attrName>ppt_w</p:attrName>
                                        </p:attrNameLst>
                                      </p:cBhvr>
                                      <p:tavLst>
                                        <p:tav tm="0" fmla="#ppt_w*sin(2.5*pi*$)">
                                          <p:val>
                                            <p:fltVal val="0"/>
                                          </p:val>
                                        </p:tav>
                                        <p:tav tm="100000">
                                          <p:val>
                                            <p:fltVal val="1"/>
                                          </p:val>
                                        </p:tav>
                                      </p:tavLst>
                                    </p:anim>
                                    <p:anim calcmode="lin" valueType="num">
                                      <p:cBhvr>
                                        <p:cTn id="16" dur="2000" fill="hold"/>
                                        <p:tgtEl>
                                          <p:spTgt spid="4">
                                            <p:txEl>
                                              <p:pRg st="2" end="2"/>
                                            </p:txEl>
                                          </p:spTgt>
                                        </p:tgtEl>
                                        <p:attrNameLst>
                                          <p:attrName>ppt_h</p:attrName>
                                        </p:attrNameLst>
                                      </p:cBhvr>
                                      <p:tavLst>
                                        <p:tav tm="0">
                                          <p:val>
                                            <p:strVal val="#ppt_h"/>
                                          </p:val>
                                        </p:tav>
                                        <p:tav tm="100000">
                                          <p:val>
                                            <p:strVal val="#ppt_h"/>
                                          </p:val>
                                        </p:tav>
                                      </p:tavLst>
                                    </p:anim>
                                  </p:childTnLst>
                                </p:cTn>
                              </p:par>
                              <p:par>
                                <p:cTn id="17" presetID="45" presetClass="entr" presetSubtype="0" fill="hold" nodeType="with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animEffect transition="in" filter="fade">
                                      <p:cBhvr>
                                        <p:cTn id="19" dur="2000"/>
                                        <p:tgtEl>
                                          <p:spTgt spid="4">
                                            <p:txEl>
                                              <p:pRg st="3" end="3"/>
                                            </p:txEl>
                                          </p:spTgt>
                                        </p:tgtEl>
                                      </p:cBhvr>
                                    </p:animEffect>
                                    <p:anim calcmode="lin" valueType="num">
                                      <p:cBhvr>
                                        <p:cTn id="20" dur="2000" fill="hold"/>
                                        <p:tgtEl>
                                          <p:spTgt spid="4">
                                            <p:txEl>
                                              <p:pRg st="3" end="3"/>
                                            </p:txEl>
                                          </p:spTgt>
                                        </p:tgtEl>
                                        <p:attrNameLst>
                                          <p:attrName>ppt_w</p:attrName>
                                        </p:attrNameLst>
                                      </p:cBhvr>
                                      <p:tavLst>
                                        <p:tav tm="0" fmla="#ppt_w*sin(2.5*pi*$)">
                                          <p:val>
                                            <p:fltVal val="0"/>
                                          </p:val>
                                        </p:tav>
                                        <p:tav tm="100000">
                                          <p:val>
                                            <p:fltVal val="1"/>
                                          </p:val>
                                        </p:tav>
                                      </p:tavLst>
                                    </p:anim>
                                    <p:anim calcmode="lin" valueType="num">
                                      <p:cBhvr>
                                        <p:cTn id="21" dur="2000" fill="hold"/>
                                        <p:tgtEl>
                                          <p:spTgt spid="4">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22" fill="hold">
                      <p:stCondLst>
                        <p:cond delay="indefinite"/>
                      </p:stCondLst>
                      <p:childTnLst>
                        <p:par>
                          <p:cTn id="23" fill="hold">
                            <p:stCondLst>
                              <p:cond delay="0"/>
                            </p:stCondLst>
                            <p:childTnLst>
                              <p:par>
                                <p:cTn id="24" presetID="6" presetClass="entr" presetSubtype="16" fill="hold" nodeType="clickEffect">
                                  <p:stCondLst>
                                    <p:cond delay="0"/>
                                  </p:stCondLst>
                                  <p:childTnLst>
                                    <p:set>
                                      <p:cBhvr>
                                        <p:cTn id="25" dur="1" fill="hold">
                                          <p:stCondLst>
                                            <p:cond delay="0"/>
                                          </p:stCondLst>
                                        </p:cTn>
                                        <p:tgtEl>
                                          <p:spTgt spid="10">
                                            <p:txEl>
                                              <p:pRg st="0" end="0"/>
                                            </p:txEl>
                                          </p:spTgt>
                                        </p:tgtEl>
                                        <p:attrNameLst>
                                          <p:attrName>style.visibility</p:attrName>
                                        </p:attrNameLst>
                                      </p:cBhvr>
                                      <p:to>
                                        <p:strVal val="visible"/>
                                      </p:to>
                                    </p:set>
                                    <p:animEffect transition="in" filter="circle(in)">
                                      <p:cBhvr>
                                        <p:cTn id="26" dur="2000"/>
                                        <p:tgtEl>
                                          <p:spTgt spid="10">
                                            <p:txEl>
                                              <p:pRg st="0" end="0"/>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additive="base">
                                        <p:cTn id="31" dur="500" fill="hold"/>
                                        <p:tgtEl>
                                          <p:spTgt spid="7"/>
                                        </p:tgtEl>
                                        <p:attrNameLst>
                                          <p:attrName>ppt_x</p:attrName>
                                        </p:attrNameLst>
                                      </p:cBhvr>
                                      <p:tavLst>
                                        <p:tav tm="0">
                                          <p:val>
                                            <p:strVal val="#ppt_x"/>
                                          </p:val>
                                        </p:tav>
                                        <p:tav tm="100000">
                                          <p:val>
                                            <p:strVal val="#ppt_x"/>
                                          </p:val>
                                        </p:tav>
                                      </p:tavLst>
                                    </p:anim>
                                    <p:anim calcmode="lin" valueType="num">
                                      <p:cBhvr additive="base">
                                        <p:cTn id="3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 calcmode="lin" valueType="num">
                                      <p:cBhvr additive="base">
                                        <p:cTn id="37" dur="500" fill="hold"/>
                                        <p:tgtEl>
                                          <p:spTgt spid="8"/>
                                        </p:tgtEl>
                                        <p:attrNameLst>
                                          <p:attrName>ppt_x</p:attrName>
                                        </p:attrNameLst>
                                      </p:cBhvr>
                                      <p:tavLst>
                                        <p:tav tm="0">
                                          <p:val>
                                            <p:strVal val="#ppt_x"/>
                                          </p:val>
                                        </p:tav>
                                        <p:tav tm="100000">
                                          <p:val>
                                            <p:strVal val="#ppt_x"/>
                                          </p:val>
                                        </p:tav>
                                      </p:tavLst>
                                    </p:anim>
                                    <p:anim calcmode="lin" valueType="num">
                                      <p:cBhvr additive="base">
                                        <p:cTn id="3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9"/>
                                        </p:tgtEl>
                                        <p:attrNameLst>
                                          <p:attrName>style.visibility</p:attrName>
                                        </p:attrNameLst>
                                      </p:cBhvr>
                                      <p:to>
                                        <p:strVal val="visible"/>
                                      </p:to>
                                    </p:set>
                                    <p:anim calcmode="lin" valueType="num">
                                      <p:cBhvr additive="base">
                                        <p:cTn id="43" dur="500" fill="hold"/>
                                        <p:tgtEl>
                                          <p:spTgt spid="9"/>
                                        </p:tgtEl>
                                        <p:attrNameLst>
                                          <p:attrName>ppt_x</p:attrName>
                                        </p:attrNameLst>
                                      </p:cBhvr>
                                      <p:tavLst>
                                        <p:tav tm="0">
                                          <p:val>
                                            <p:strVal val="#ppt_x"/>
                                          </p:val>
                                        </p:tav>
                                        <p:tav tm="100000">
                                          <p:val>
                                            <p:strVal val="#ppt_x"/>
                                          </p:val>
                                        </p:tav>
                                      </p:tavLst>
                                    </p:anim>
                                    <p:anim calcmode="lin" valueType="num">
                                      <p:cBhvr additive="base">
                                        <p:cTn id="4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76672"/>
            <a:ext cx="9144000" cy="6381328"/>
          </a:xfrm>
          <a:solidFill>
            <a:schemeClr val="accent2">
              <a:lumMod val="40000"/>
              <a:lumOff val="60000"/>
            </a:schemeClr>
          </a:solidFill>
        </p:spPr>
        <p:txBody>
          <a:bodyPr/>
          <a:lstStyle/>
          <a:p>
            <a:r>
              <a:rPr lang="en-US" sz="4000" b="1" u="sng" dirty="0" smtClean="0">
                <a:solidFill>
                  <a:srgbClr val="0000FF"/>
                </a:solidFill>
                <a:latin typeface="NikoshBAN" pitchFamily="2" charset="0"/>
                <a:cs typeface="NikoshBAN" pitchFamily="2" charset="0"/>
              </a:rPr>
              <a:t>Present tense </a:t>
            </a:r>
            <a:r>
              <a:rPr lang="en-US" sz="3600" dirty="0" smtClean="0">
                <a:solidFill>
                  <a:srgbClr val="0000FF"/>
                </a:solidFill>
                <a:latin typeface="Shonar Bangla" pitchFamily="34" charset="0"/>
                <a:cs typeface="Shonar Bangla" pitchFamily="34" charset="0"/>
              </a:rPr>
              <a:t>: </a:t>
            </a:r>
            <a:r>
              <a:rPr lang="en-US" sz="3600" dirty="0" err="1" smtClean="0">
                <a:solidFill>
                  <a:srgbClr val="FF0000"/>
                </a:solidFill>
                <a:latin typeface="Shonar Bangla" pitchFamily="34" charset="0"/>
                <a:cs typeface="Shonar Bangla" pitchFamily="34" charset="0"/>
              </a:rPr>
              <a:t>বর্তমান</a:t>
            </a:r>
            <a:r>
              <a:rPr lang="en-US" sz="3600" dirty="0" smtClean="0">
                <a:solidFill>
                  <a:srgbClr val="FF0000"/>
                </a:solidFill>
                <a:latin typeface="Shonar Bangla" pitchFamily="34" charset="0"/>
                <a:cs typeface="Shonar Bangla" pitchFamily="34" charset="0"/>
              </a:rPr>
              <a:t> </a:t>
            </a:r>
            <a:r>
              <a:rPr lang="en-US" sz="3600" dirty="0" err="1" smtClean="0">
                <a:solidFill>
                  <a:srgbClr val="FF0000"/>
                </a:solidFill>
                <a:latin typeface="Shonar Bangla" pitchFamily="34" charset="0"/>
                <a:cs typeface="Shonar Bangla" pitchFamily="34" charset="0"/>
              </a:rPr>
              <a:t>কালে</a:t>
            </a:r>
            <a:r>
              <a:rPr lang="en-US" sz="3600" dirty="0" smtClean="0">
                <a:solidFill>
                  <a:srgbClr val="FF0000"/>
                </a:solidFill>
                <a:latin typeface="Shonar Bangla" pitchFamily="34" charset="0"/>
                <a:cs typeface="Shonar Bangla" pitchFamily="34" charset="0"/>
              </a:rPr>
              <a:t> </a:t>
            </a:r>
            <a:r>
              <a:rPr lang="en-US" sz="3600" dirty="0" err="1" smtClean="0">
                <a:solidFill>
                  <a:srgbClr val="FF0000"/>
                </a:solidFill>
                <a:latin typeface="Shonar Bangla" pitchFamily="34" charset="0"/>
                <a:cs typeface="Shonar Bangla" pitchFamily="34" charset="0"/>
              </a:rPr>
              <a:t>কাজ</a:t>
            </a:r>
            <a:r>
              <a:rPr lang="en-US" sz="3600" dirty="0" smtClean="0">
                <a:solidFill>
                  <a:srgbClr val="FF0000"/>
                </a:solidFill>
                <a:latin typeface="Shonar Bangla" pitchFamily="34" charset="0"/>
                <a:cs typeface="Shonar Bangla" pitchFamily="34" charset="0"/>
              </a:rPr>
              <a:t> </a:t>
            </a:r>
            <a:r>
              <a:rPr lang="en-US" sz="3600" dirty="0" err="1" smtClean="0">
                <a:solidFill>
                  <a:srgbClr val="FF0000"/>
                </a:solidFill>
                <a:latin typeface="Shonar Bangla" pitchFamily="34" charset="0"/>
                <a:cs typeface="Shonar Bangla" pitchFamily="34" charset="0"/>
              </a:rPr>
              <a:t>করা</a:t>
            </a:r>
            <a:r>
              <a:rPr lang="en-US" sz="3600" dirty="0" smtClean="0">
                <a:solidFill>
                  <a:srgbClr val="FF0000"/>
                </a:solidFill>
                <a:latin typeface="Shonar Bangla" pitchFamily="34" charset="0"/>
                <a:cs typeface="Shonar Bangla" pitchFamily="34" charset="0"/>
              </a:rPr>
              <a:t> </a:t>
            </a:r>
            <a:r>
              <a:rPr lang="en-US" sz="3600" dirty="0" err="1" smtClean="0">
                <a:solidFill>
                  <a:srgbClr val="FF0000"/>
                </a:solidFill>
                <a:latin typeface="Shonar Bangla" pitchFamily="34" charset="0"/>
                <a:cs typeface="Shonar Bangla" pitchFamily="34" charset="0"/>
              </a:rPr>
              <a:t>বুঝায়</a:t>
            </a:r>
            <a:r>
              <a:rPr lang="en-US" sz="3600" dirty="0">
                <a:solidFill>
                  <a:srgbClr val="FF0000"/>
                </a:solidFill>
                <a:latin typeface="Shonar Bangla" pitchFamily="34" charset="0"/>
                <a:cs typeface="Shonar Bangla" pitchFamily="34" charset="0"/>
              </a:rPr>
              <a:t> </a:t>
            </a:r>
            <a:r>
              <a:rPr lang="en-US" sz="2800" dirty="0" smtClean="0">
                <a:solidFill>
                  <a:srgbClr val="0000FF"/>
                </a:solidFill>
                <a:latin typeface="Shonar Bangla" pitchFamily="34" charset="0"/>
                <a:cs typeface="Shonar Bangla" pitchFamily="34" charset="0"/>
              </a:rPr>
              <a:t>present tense.</a:t>
            </a:r>
          </a:p>
          <a:p>
            <a:r>
              <a:rPr lang="en-US" sz="4000" dirty="0" smtClean="0">
                <a:solidFill>
                  <a:srgbClr val="FF0000"/>
                </a:solidFill>
                <a:latin typeface="Shonar Bangla" pitchFamily="34" charset="0"/>
                <a:cs typeface="Shonar Bangla" pitchFamily="34" charset="0"/>
              </a:rPr>
              <a:t>I eat rice  </a:t>
            </a:r>
            <a:r>
              <a:rPr lang="en-US" sz="3600" dirty="0" smtClean="0">
                <a:solidFill>
                  <a:srgbClr val="FF0000"/>
                </a:solidFill>
                <a:latin typeface="Shonar Bangla" pitchFamily="34" charset="0"/>
                <a:cs typeface="Shonar Bangla" pitchFamily="34" charset="0"/>
              </a:rPr>
              <a:t>- </a:t>
            </a:r>
            <a:r>
              <a:rPr lang="en-US" sz="3600" dirty="0" err="1" smtClean="0">
                <a:solidFill>
                  <a:srgbClr val="0000FF"/>
                </a:solidFill>
                <a:latin typeface="Shonar Bangla" pitchFamily="34" charset="0"/>
                <a:cs typeface="Shonar Bangla" pitchFamily="34" charset="0"/>
              </a:rPr>
              <a:t>আমি</a:t>
            </a:r>
            <a:r>
              <a:rPr lang="en-US" sz="3600" dirty="0" smtClean="0">
                <a:solidFill>
                  <a:srgbClr val="0000FF"/>
                </a:solidFill>
                <a:latin typeface="Shonar Bangla" pitchFamily="34" charset="0"/>
                <a:cs typeface="Shonar Bangla" pitchFamily="34" charset="0"/>
              </a:rPr>
              <a:t> </a:t>
            </a:r>
            <a:r>
              <a:rPr lang="en-US" sz="3600" dirty="0" err="1" smtClean="0">
                <a:solidFill>
                  <a:srgbClr val="0000FF"/>
                </a:solidFill>
                <a:latin typeface="Shonar Bangla" pitchFamily="34" charset="0"/>
                <a:cs typeface="Shonar Bangla" pitchFamily="34" charset="0"/>
              </a:rPr>
              <a:t>ভাত</a:t>
            </a:r>
            <a:r>
              <a:rPr lang="en-US" sz="3600" dirty="0" smtClean="0">
                <a:solidFill>
                  <a:srgbClr val="0000FF"/>
                </a:solidFill>
                <a:latin typeface="Shonar Bangla" pitchFamily="34" charset="0"/>
                <a:cs typeface="Shonar Bangla" pitchFamily="34" charset="0"/>
              </a:rPr>
              <a:t> </a:t>
            </a:r>
            <a:r>
              <a:rPr lang="en-US" sz="3600" dirty="0" err="1" smtClean="0">
                <a:solidFill>
                  <a:srgbClr val="0000FF"/>
                </a:solidFill>
                <a:latin typeface="Shonar Bangla" pitchFamily="34" charset="0"/>
                <a:cs typeface="Shonar Bangla" pitchFamily="34" charset="0"/>
              </a:rPr>
              <a:t>খাই</a:t>
            </a:r>
            <a:r>
              <a:rPr lang="en-US" sz="3600" dirty="0" smtClean="0">
                <a:solidFill>
                  <a:srgbClr val="0000FF"/>
                </a:solidFill>
                <a:latin typeface="Shonar Bangla" pitchFamily="34" charset="0"/>
                <a:cs typeface="Shonar Bangla" pitchFamily="34" charset="0"/>
              </a:rPr>
              <a:t>- </a:t>
            </a:r>
            <a:r>
              <a:rPr lang="en-US" sz="4000" dirty="0" smtClean="0">
                <a:solidFill>
                  <a:srgbClr val="00B050"/>
                </a:solidFill>
                <a:latin typeface="Shonar Bangla" pitchFamily="34" charset="0"/>
                <a:cs typeface="Shonar Bangla" pitchFamily="34" charset="0"/>
              </a:rPr>
              <a:t>present  tense .</a:t>
            </a:r>
          </a:p>
          <a:p>
            <a:r>
              <a:rPr lang="en-US" sz="4000" dirty="0" smtClean="0">
                <a:solidFill>
                  <a:srgbClr val="0000FF"/>
                </a:solidFill>
                <a:latin typeface="Shonar Bangla" pitchFamily="34" charset="0"/>
                <a:cs typeface="Shonar Bangla" pitchFamily="34" charset="0"/>
              </a:rPr>
              <a:t>Past tense :</a:t>
            </a:r>
            <a:r>
              <a:rPr lang="en-US" dirty="0" smtClean="0">
                <a:latin typeface="NikoshBAN" pitchFamily="2" charset="0"/>
                <a:cs typeface="NikoshBAN" pitchFamily="2" charset="0"/>
              </a:rPr>
              <a:t> </a:t>
            </a:r>
            <a:r>
              <a:rPr lang="en-US" dirty="0" err="1" smtClean="0">
                <a:latin typeface="Shonar Bangla" pitchFamily="34" charset="0"/>
                <a:cs typeface="Shonar Bangla" pitchFamily="34" charset="0"/>
              </a:rPr>
              <a:t>অতীত</a:t>
            </a:r>
            <a:r>
              <a:rPr lang="en-US" dirty="0" smtClean="0">
                <a:latin typeface="Shonar Bangla" pitchFamily="34" charset="0"/>
                <a:cs typeface="Shonar Bangla" pitchFamily="34" charset="0"/>
              </a:rPr>
              <a:t> </a:t>
            </a:r>
            <a:r>
              <a:rPr lang="en-US" dirty="0" err="1" smtClean="0">
                <a:latin typeface="Shonar Bangla" pitchFamily="34" charset="0"/>
                <a:cs typeface="Shonar Bangla" pitchFamily="34" charset="0"/>
              </a:rPr>
              <a:t>কালে</a:t>
            </a:r>
            <a:r>
              <a:rPr lang="en-US" dirty="0" smtClean="0">
                <a:latin typeface="Shonar Bangla" pitchFamily="34" charset="0"/>
                <a:cs typeface="Shonar Bangla" pitchFamily="34" charset="0"/>
              </a:rPr>
              <a:t> </a:t>
            </a:r>
            <a:r>
              <a:rPr lang="en-US" dirty="0" err="1" smtClean="0">
                <a:latin typeface="Shonar Bangla" pitchFamily="34" charset="0"/>
                <a:cs typeface="Shonar Bangla" pitchFamily="34" charset="0"/>
              </a:rPr>
              <a:t>কাজ</a:t>
            </a:r>
            <a:r>
              <a:rPr lang="en-US" dirty="0" smtClean="0">
                <a:latin typeface="Shonar Bangla" pitchFamily="34" charset="0"/>
                <a:cs typeface="Shonar Bangla" pitchFamily="34" charset="0"/>
              </a:rPr>
              <a:t> </a:t>
            </a:r>
            <a:r>
              <a:rPr lang="en-US" dirty="0" err="1" smtClean="0">
                <a:latin typeface="Shonar Bangla" pitchFamily="34" charset="0"/>
                <a:cs typeface="Shonar Bangla" pitchFamily="34" charset="0"/>
              </a:rPr>
              <a:t>করা</a:t>
            </a:r>
            <a:r>
              <a:rPr lang="en-US" dirty="0" smtClean="0">
                <a:latin typeface="Shonar Bangla" pitchFamily="34" charset="0"/>
                <a:cs typeface="Shonar Bangla" pitchFamily="34" charset="0"/>
              </a:rPr>
              <a:t> </a:t>
            </a:r>
            <a:r>
              <a:rPr lang="en-US" dirty="0" err="1" smtClean="0">
                <a:latin typeface="Shonar Bangla" pitchFamily="34" charset="0"/>
                <a:cs typeface="Shonar Bangla" pitchFamily="34" charset="0"/>
              </a:rPr>
              <a:t>হয়েছিল</a:t>
            </a:r>
            <a:r>
              <a:rPr lang="en-US" dirty="0" smtClean="0">
                <a:latin typeface="Shonar Bangla" pitchFamily="34" charset="0"/>
                <a:cs typeface="Shonar Bangla" pitchFamily="34" charset="0"/>
              </a:rPr>
              <a:t> </a:t>
            </a:r>
            <a:r>
              <a:rPr lang="en-US" dirty="0" err="1" smtClean="0">
                <a:latin typeface="Shonar Bangla" pitchFamily="34" charset="0"/>
                <a:cs typeface="Shonar Bangla" pitchFamily="34" charset="0"/>
              </a:rPr>
              <a:t>এরুপ</a:t>
            </a:r>
            <a:r>
              <a:rPr lang="en-US" dirty="0" smtClean="0">
                <a:latin typeface="Shonar Bangla" pitchFamily="34" charset="0"/>
                <a:cs typeface="Shonar Bangla" pitchFamily="34" charset="0"/>
              </a:rPr>
              <a:t> </a:t>
            </a:r>
            <a:r>
              <a:rPr lang="en-US" dirty="0" err="1" smtClean="0">
                <a:latin typeface="Shonar Bangla" pitchFamily="34" charset="0"/>
                <a:cs typeface="Shonar Bangla" pitchFamily="34" charset="0"/>
              </a:rPr>
              <a:t>বুঝালে</a:t>
            </a:r>
            <a:r>
              <a:rPr lang="en-US" dirty="0" smtClean="0">
                <a:latin typeface="Shonar Bangla" pitchFamily="34" charset="0"/>
                <a:cs typeface="Shonar Bangla" pitchFamily="34" charset="0"/>
              </a:rPr>
              <a:t> </a:t>
            </a:r>
            <a:r>
              <a:rPr lang="en-US" dirty="0" smtClean="0">
                <a:solidFill>
                  <a:srgbClr val="0000FF"/>
                </a:solidFill>
                <a:latin typeface="NikoshBAN" pitchFamily="2" charset="0"/>
                <a:cs typeface="NikoshBAN" pitchFamily="2" charset="0"/>
              </a:rPr>
              <a:t>past tense.</a:t>
            </a:r>
          </a:p>
          <a:p>
            <a:r>
              <a:rPr lang="en-US" sz="4000" dirty="0" smtClean="0">
                <a:latin typeface="Shonar Bangla" pitchFamily="34" charset="0"/>
                <a:cs typeface="Shonar Bangla" pitchFamily="34" charset="0"/>
              </a:rPr>
              <a:t>I ate rice - </a:t>
            </a:r>
            <a:r>
              <a:rPr lang="en-US" dirty="0" err="1" smtClean="0">
                <a:solidFill>
                  <a:srgbClr val="FF0000"/>
                </a:solidFill>
                <a:latin typeface="Shonar Bangla" pitchFamily="34" charset="0"/>
                <a:cs typeface="Shonar Bangla" pitchFamily="34" charset="0"/>
              </a:rPr>
              <a:t>আমি</a:t>
            </a:r>
            <a:r>
              <a:rPr lang="en-US" dirty="0" smtClean="0">
                <a:solidFill>
                  <a:srgbClr val="FF0000"/>
                </a:solidFill>
                <a:latin typeface="Shonar Bangla" pitchFamily="34" charset="0"/>
                <a:cs typeface="Shonar Bangla" pitchFamily="34" charset="0"/>
              </a:rPr>
              <a:t> </a:t>
            </a:r>
            <a:r>
              <a:rPr lang="en-US" dirty="0" err="1" smtClean="0">
                <a:solidFill>
                  <a:srgbClr val="FF0000"/>
                </a:solidFill>
                <a:latin typeface="Shonar Bangla" pitchFamily="34" charset="0"/>
                <a:cs typeface="Shonar Bangla" pitchFamily="34" charset="0"/>
              </a:rPr>
              <a:t>ভাত</a:t>
            </a:r>
            <a:r>
              <a:rPr lang="en-US" dirty="0" smtClean="0">
                <a:solidFill>
                  <a:srgbClr val="FF0000"/>
                </a:solidFill>
                <a:latin typeface="Shonar Bangla" pitchFamily="34" charset="0"/>
                <a:cs typeface="Shonar Bangla" pitchFamily="34" charset="0"/>
              </a:rPr>
              <a:t> </a:t>
            </a:r>
            <a:r>
              <a:rPr lang="en-US" dirty="0" err="1" smtClean="0">
                <a:solidFill>
                  <a:srgbClr val="FF0000"/>
                </a:solidFill>
                <a:latin typeface="Shonar Bangla" pitchFamily="34" charset="0"/>
                <a:cs typeface="Shonar Bangla" pitchFamily="34" charset="0"/>
              </a:rPr>
              <a:t>খেয়েছিলাম</a:t>
            </a:r>
            <a:r>
              <a:rPr lang="en-US" dirty="0" smtClean="0">
                <a:solidFill>
                  <a:srgbClr val="FF0000"/>
                </a:solidFill>
                <a:latin typeface="Shonar Bangla" pitchFamily="34" charset="0"/>
                <a:cs typeface="Shonar Bangla" pitchFamily="34" charset="0"/>
              </a:rPr>
              <a:t> </a:t>
            </a:r>
            <a:r>
              <a:rPr lang="en-US" dirty="0">
                <a:solidFill>
                  <a:srgbClr val="FF0000"/>
                </a:solidFill>
                <a:latin typeface="Shonar Bangla" pitchFamily="34" charset="0"/>
                <a:cs typeface="Shonar Bangla" pitchFamily="34" charset="0"/>
              </a:rPr>
              <a:t>-</a:t>
            </a:r>
            <a:r>
              <a:rPr lang="en-US" dirty="0" smtClean="0">
                <a:solidFill>
                  <a:srgbClr val="FF0000"/>
                </a:solidFill>
                <a:latin typeface="Shonar Bangla" pitchFamily="34" charset="0"/>
                <a:cs typeface="Shonar Bangla" pitchFamily="34" charset="0"/>
              </a:rPr>
              <a:t> </a:t>
            </a:r>
            <a:r>
              <a:rPr lang="en-US" dirty="0" smtClean="0">
                <a:solidFill>
                  <a:srgbClr val="0000FF"/>
                </a:solidFill>
                <a:latin typeface="Shonar Bangla" pitchFamily="34" charset="0"/>
                <a:cs typeface="Shonar Bangla" pitchFamily="34" charset="0"/>
              </a:rPr>
              <a:t>Past  tense.</a:t>
            </a:r>
          </a:p>
          <a:p>
            <a:r>
              <a:rPr lang="en-US" sz="4000" dirty="0" smtClean="0">
                <a:solidFill>
                  <a:srgbClr val="FF0000"/>
                </a:solidFill>
                <a:latin typeface="Shonar Bangla" pitchFamily="34" charset="0"/>
                <a:cs typeface="Shonar Bangla" pitchFamily="34" charset="0"/>
              </a:rPr>
              <a:t>Future tense:</a:t>
            </a:r>
            <a:r>
              <a:rPr lang="en-US" sz="4000" dirty="0" smtClean="0">
                <a:latin typeface="Shonar Bangla" pitchFamily="34" charset="0"/>
                <a:cs typeface="Shonar Bangla" pitchFamily="34" charset="0"/>
              </a:rPr>
              <a:t> </a:t>
            </a:r>
            <a:r>
              <a:rPr lang="en-US" dirty="0" err="1" smtClean="0">
                <a:solidFill>
                  <a:srgbClr val="0000FF"/>
                </a:solidFill>
                <a:latin typeface="Shonar Bangla" pitchFamily="34" charset="0"/>
                <a:cs typeface="Shonar Bangla" pitchFamily="34" charset="0"/>
              </a:rPr>
              <a:t>ভবিষ্যতে</a:t>
            </a:r>
            <a:r>
              <a:rPr lang="en-US" dirty="0" smtClean="0">
                <a:solidFill>
                  <a:srgbClr val="0000FF"/>
                </a:solidFill>
                <a:latin typeface="Shonar Bangla" pitchFamily="34" charset="0"/>
                <a:cs typeface="Shonar Bangla" pitchFamily="34" charset="0"/>
              </a:rPr>
              <a:t> </a:t>
            </a:r>
            <a:r>
              <a:rPr lang="en-US" dirty="0" err="1" smtClean="0">
                <a:solidFill>
                  <a:srgbClr val="0000FF"/>
                </a:solidFill>
                <a:latin typeface="Shonar Bangla" pitchFamily="34" charset="0"/>
                <a:cs typeface="Shonar Bangla" pitchFamily="34" charset="0"/>
              </a:rPr>
              <a:t>কাজ</a:t>
            </a:r>
            <a:r>
              <a:rPr lang="en-US" dirty="0" smtClean="0">
                <a:solidFill>
                  <a:srgbClr val="0000FF"/>
                </a:solidFill>
                <a:latin typeface="Shonar Bangla" pitchFamily="34" charset="0"/>
                <a:cs typeface="Shonar Bangla" pitchFamily="34" charset="0"/>
              </a:rPr>
              <a:t> </a:t>
            </a:r>
            <a:r>
              <a:rPr lang="en-US" dirty="0" err="1" smtClean="0">
                <a:solidFill>
                  <a:srgbClr val="0000FF"/>
                </a:solidFill>
                <a:latin typeface="Shonar Bangla" pitchFamily="34" charset="0"/>
                <a:cs typeface="Shonar Bangla" pitchFamily="34" charset="0"/>
              </a:rPr>
              <a:t>হবে</a:t>
            </a:r>
            <a:r>
              <a:rPr lang="en-US" dirty="0" smtClean="0">
                <a:solidFill>
                  <a:srgbClr val="0000FF"/>
                </a:solidFill>
                <a:latin typeface="Shonar Bangla" pitchFamily="34" charset="0"/>
                <a:cs typeface="Shonar Bangla" pitchFamily="34" charset="0"/>
              </a:rPr>
              <a:t> </a:t>
            </a:r>
            <a:r>
              <a:rPr lang="en-US" dirty="0" err="1" smtClean="0">
                <a:solidFill>
                  <a:srgbClr val="0000FF"/>
                </a:solidFill>
                <a:latin typeface="Shonar Bangla" pitchFamily="34" charset="0"/>
                <a:cs typeface="Shonar Bangla" pitchFamily="34" charset="0"/>
              </a:rPr>
              <a:t>বুঝালে</a:t>
            </a:r>
            <a:r>
              <a:rPr lang="en-US" dirty="0" smtClean="0">
                <a:solidFill>
                  <a:srgbClr val="0000FF"/>
                </a:solidFill>
                <a:latin typeface="Shonar Bangla" pitchFamily="34" charset="0"/>
                <a:cs typeface="Shonar Bangla" pitchFamily="34" charset="0"/>
              </a:rPr>
              <a:t> -</a:t>
            </a:r>
            <a:r>
              <a:rPr lang="en-US" dirty="0" smtClean="0">
                <a:solidFill>
                  <a:srgbClr val="00B050"/>
                </a:solidFill>
                <a:latin typeface="NikoshBAN" pitchFamily="2" charset="0"/>
                <a:cs typeface="NikoshBAN" pitchFamily="2" charset="0"/>
              </a:rPr>
              <a:t>Future tense .</a:t>
            </a:r>
          </a:p>
          <a:p>
            <a:r>
              <a:rPr lang="en-US" sz="4000" dirty="0" smtClean="0">
                <a:solidFill>
                  <a:srgbClr val="0000FF"/>
                </a:solidFill>
                <a:latin typeface="Shonar Bangla" pitchFamily="34" charset="0"/>
                <a:cs typeface="Shonar Bangla" pitchFamily="34" charset="0"/>
              </a:rPr>
              <a:t>I shall eat rice- </a:t>
            </a:r>
            <a:r>
              <a:rPr lang="en-US" sz="3600" dirty="0" err="1" smtClean="0">
                <a:solidFill>
                  <a:srgbClr val="00B050"/>
                </a:solidFill>
                <a:latin typeface="Shonar Bangla" pitchFamily="34" charset="0"/>
                <a:cs typeface="Shonar Bangla" pitchFamily="34" charset="0"/>
              </a:rPr>
              <a:t>আমি</a:t>
            </a:r>
            <a:r>
              <a:rPr lang="en-US" sz="3600" dirty="0" smtClean="0">
                <a:solidFill>
                  <a:srgbClr val="00B050"/>
                </a:solidFill>
                <a:latin typeface="Shonar Bangla" pitchFamily="34" charset="0"/>
                <a:cs typeface="Shonar Bangla" pitchFamily="34" charset="0"/>
              </a:rPr>
              <a:t> </a:t>
            </a:r>
            <a:r>
              <a:rPr lang="en-US" sz="3600" dirty="0" err="1" smtClean="0">
                <a:solidFill>
                  <a:srgbClr val="00B050"/>
                </a:solidFill>
                <a:latin typeface="Shonar Bangla" pitchFamily="34" charset="0"/>
                <a:cs typeface="Shonar Bangla" pitchFamily="34" charset="0"/>
              </a:rPr>
              <a:t>ভাত</a:t>
            </a:r>
            <a:r>
              <a:rPr lang="en-US" sz="3600" dirty="0" smtClean="0">
                <a:solidFill>
                  <a:srgbClr val="00B050"/>
                </a:solidFill>
                <a:latin typeface="Shonar Bangla" pitchFamily="34" charset="0"/>
                <a:cs typeface="Shonar Bangla" pitchFamily="34" charset="0"/>
              </a:rPr>
              <a:t> </a:t>
            </a:r>
            <a:r>
              <a:rPr lang="en-US" sz="3600" dirty="0" err="1" smtClean="0">
                <a:solidFill>
                  <a:srgbClr val="00B050"/>
                </a:solidFill>
                <a:latin typeface="Shonar Bangla" pitchFamily="34" charset="0"/>
                <a:cs typeface="Shonar Bangla" pitchFamily="34" charset="0"/>
              </a:rPr>
              <a:t>খাব</a:t>
            </a:r>
            <a:r>
              <a:rPr lang="en-US" sz="3600" dirty="0" smtClean="0">
                <a:solidFill>
                  <a:srgbClr val="00B050"/>
                </a:solidFill>
                <a:latin typeface="Shonar Bangla" pitchFamily="34" charset="0"/>
                <a:cs typeface="Shonar Bangla" pitchFamily="34" charset="0"/>
              </a:rPr>
              <a:t> –  </a:t>
            </a:r>
            <a:r>
              <a:rPr lang="en-US" dirty="0" err="1" smtClean="0">
                <a:solidFill>
                  <a:srgbClr val="0000FF"/>
                </a:solidFill>
                <a:latin typeface="Shonar Bangla" pitchFamily="34" charset="0"/>
                <a:cs typeface="Shonar Bangla" pitchFamily="34" charset="0"/>
              </a:rPr>
              <a:t>futfre</a:t>
            </a:r>
            <a:r>
              <a:rPr lang="en-US" dirty="0" smtClean="0">
                <a:solidFill>
                  <a:srgbClr val="0000FF"/>
                </a:solidFill>
                <a:latin typeface="Shonar Bangla" pitchFamily="34" charset="0"/>
                <a:cs typeface="Shonar Bangla" pitchFamily="34" charset="0"/>
              </a:rPr>
              <a:t> tense.</a:t>
            </a:r>
            <a:endParaRPr lang="en-US" dirty="0">
              <a:solidFill>
                <a:srgbClr val="0000FF"/>
              </a:solidFill>
              <a:latin typeface="Shonar Bangla" pitchFamily="34" charset="0"/>
              <a:cs typeface="Shonar Bangla" pitchFamily="34" charset="0"/>
            </a:endParaRPr>
          </a:p>
        </p:txBody>
      </p:sp>
    </p:spTree>
    <p:extLst>
      <p:ext uri="{BB962C8B-B14F-4D97-AF65-F5344CB8AC3E}">
        <p14:creationId xmlns:p14="http://schemas.microsoft.com/office/powerpoint/2010/main" val="3324790388"/>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88032"/>
            <a:ext cx="9144000" cy="6741368"/>
          </a:xfrm>
          <a:blipFill>
            <a:blip r:embed="rId2"/>
            <a:tile tx="0" ty="0" sx="100000" sy="100000" flip="none" algn="tl"/>
          </a:blipFill>
        </p:spPr>
        <p:txBody>
          <a:bodyPr/>
          <a:lstStyle/>
          <a:p>
            <a:pPr marL="457200" lvl="1" indent="0">
              <a:buNone/>
            </a:pPr>
            <a:r>
              <a:rPr lang="en-US" sz="4000" dirty="0" smtClean="0">
                <a:solidFill>
                  <a:srgbClr val="0000FF"/>
                </a:solidFill>
                <a:latin typeface="Shonar Bangla" pitchFamily="34" charset="0"/>
                <a:cs typeface="Shonar Bangla" pitchFamily="34" charset="0"/>
              </a:rPr>
              <a:t>PRESENT TENSE </a:t>
            </a:r>
            <a:r>
              <a:rPr lang="en-US" sz="4000" dirty="0" err="1" smtClean="0">
                <a:solidFill>
                  <a:srgbClr val="0000FF"/>
                </a:solidFill>
                <a:latin typeface="Shonar Bangla" pitchFamily="34" charset="0"/>
                <a:cs typeface="Shonar Bangla" pitchFamily="34" charset="0"/>
              </a:rPr>
              <a:t>কে</a:t>
            </a:r>
            <a:r>
              <a:rPr lang="en-US" sz="4000" dirty="0" smtClean="0">
                <a:solidFill>
                  <a:srgbClr val="0000FF"/>
                </a:solidFill>
                <a:latin typeface="Shonar Bangla" pitchFamily="34" charset="0"/>
                <a:cs typeface="Shonar Bangla" pitchFamily="34" charset="0"/>
              </a:rPr>
              <a:t> </a:t>
            </a:r>
            <a:r>
              <a:rPr lang="en-US" sz="4000" dirty="0" err="1" smtClean="0">
                <a:solidFill>
                  <a:srgbClr val="0000FF"/>
                </a:solidFill>
                <a:latin typeface="Shonar Bangla" pitchFamily="34" charset="0"/>
                <a:cs typeface="Shonar Bangla" pitchFamily="34" charset="0"/>
              </a:rPr>
              <a:t>আবার</a:t>
            </a:r>
            <a:r>
              <a:rPr lang="en-US" sz="4000" dirty="0" smtClean="0">
                <a:solidFill>
                  <a:srgbClr val="0000FF"/>
                </a:solidFill>
                <a:latin typeface="Shonar Bangla" pitchFamily="34" charset="0"/>
                <a:cs typeface="Shonar Bangla" pitchFamily="34" charset="0"/>
              </a:rPr>
              <a:t> </a:t>
            </a:r>
            <a:r>
              <a:rPr lang="en-US" sz="4000" dirty="0" err="1" smtClean="0">
                <a:solidFill>
                  <a:srgbClr val="0000FF"/>
                </a:solidFill>
                <a:latin typeface="Shonar Bangla" pitchFamily="34" charset="0"/>
                <a:cs typeface="Shonar Bangla" pitchFamily="34" charset="0"/>
              </a:rPr>
              <a:t>চার</a:t>
            </a:r>
            <a:r>
              <a:rPr lang="en-US" sz="4000" dirty="0" smtClean="0">
                <a:solidFill>
                  <a:srgbClr val="0000FF"/>
                </a:solidFill>
                <a:latin typeface="Shonar Bangla" pitchFamily="34" charset="0"/>
                <a:cs typeface="Shonar Bangla" pitchFamily="34" charset="0"/>
              </a:rPr>
              <a:t> </a:t>
            </a:r>
            <a:r>
              <a:rPr lang="en-US" sz="4000" dirty="0" err="1" smtClean="0">
                <a:solidFill>
                  <a:srgbClr val="0000FF"/>
                </a:solidFill>
                <a:latin typeface="Shonar Bangla" pitchFamily="34" charset="0"/>
                <a:cs typeface="Shonar Bangla" pitchFamily="34" charset="0"/>
              </a:rPr>
              <a:t>ভাগে</a:t>
            </a:r>
            <a:r>
              <a:rPr lang="en-US" sz="4000" dirty="0" smtClean="0">
                <a:solidFill>
                  <a:srgbClr val="0000FF"/>
                </a:solidFill>
                <a:latin typeface="Shonar Bangla" pitchFamily="34" charset="0"/>
                <a:cs typeface="Shonar Bangla" pitchFamily="34" charset="0"/>
              </a:rPr>
              <a:t> </a:t>
            </a:r>
            <a:r>
              <a:rPr lang="en-US" sz="4000" dirty="0" err="1" smtClean="0">
                <a:solidFill>
                  <a:srgbClr val="0000FF"/>
                </a:solidFill>
                <a:latin typeface="Shonar Bangla" pitchFamily="34" charset="0"/>
                <a:cs typeface="Shonar Bangla" pitchFamily="34" charset="0"/>
              </a:rPr>
              <a:t>ভাগ</a:t>
            </a:r>
            <a:r>
              <a:rPr lang="en-US" sz="4000" dirty="0" smtClean="0">
                <a:solidFill>
                  <a:srgbClr val="0000FF"/>
                </a:solidFill>
                <a:latin typeface="Shonar Bangla" pitchFamily="34" charset="0"/>
                <a:cs typeface="Shonar Bangla" pitchFamily="34" charset="0"/>
              </a:rPr>
              <a:t> </a:t>
            </a:r>
            <a:r>
              <a:rPr lang="en-US" sz="4000" dirty="0" err="1" smtClean="0">
                <a:solidFill>
                  <a:srgbClr val="0000FF"/>
                </a:solidFill>
                <a:latin typeface="Shonar Bangla" pitchFamily="34" charset="0"/>
                <a:cs typeface="Shonar Bangla" pitchFamily="34" charset="0"/>
              </a:rPr>
              <a:t>করা</a:t>
            </a:r>
            <a:r>
              <a:rPr lang="en-US" sz="4000" dirty="0" smtClean="0">
                <a:solidFill>
                  <a:srgbClr val="0000FF"/>
                </a:solidFill>
                <a:latin typeface="Shonar Bangla" pitchFamily="34" charset="0"/>
                <a:cs typeface="Shonar Bangla" pitchFamily="34" charset="0"/>
              </a:rPr>
              <a:t> </a:t>
            </a:r>
            <a:r>
              <a:rPr lang="en-US" sz="4000" dirty="0" err="1" smtClean="0">
                <a:solidFill>
                  <a:srgbClr val="0000FF"/>
                </a:solidFill>
                <a:latin typeface="Shonar Bangla" pitchFamily="34" charset="0"/>
                <a:cs typeface="Shonar Bangla" pitchFamily="34" charset="0"/>
              </a:rPr>
              <a:t>হয়েছে</a:t>
            </a:r>
            <a:r>
              <a:rPr lang="en-US" sz="4000" dirty="0" smtClean="0">
                <a:solidFill>
                  <a:srgbClr val="0000FF"/>
                </a:solidFill>
                <a:latin typeface="Shonar Bangla" pitchFamily="34" charset="0"/>
                <a:cs typeface="Shonar Bangla" pitchFamily="34" charset="0"/>
              </a:rPr>
              <a:t>।</a:t>
            </a:r>
          </a:p>
          <a:p>
            <a:r>
              <a:rPr lang="en-US" b="1" dirty="0" smtClean="0">
                <a:solidFill>
                  <a:srgbClr val="FF0000"/>
                </a:solidFill>
                <a:latin typeface="Copperplate Gothic Bold" pitchFamily="34" charset="0"/>
              </a:rPr>
              <a:t>            </a:t>
            </a:r>
            <a:r>
              <a:rPr lang="en-US" sz="4800" b="1" dirty="0" smtClean="0">
                <a:solidFill>
                  <a:srgbClr val="FF0000"/>
                </a:solidFill>
                <a:latin typeface="Copperplate Gothic Bold" pitchFamily="34" charset="0"/>
              </a:rPr>
              <a:t>PRESENT TENSE</a:t>
            </a:r>
            <a:endParaRPr lang="en-US" sz="4800" b="1" dirty="0">
              <a:solidFill>
                <a:srgbClr val="FF0000"/>
              </a:solidFill>
              <a:latin typeface="Copperplate Gothic Bold" pitchFamily="34" charset="0"/>
            </a:endParaRPr>
          </a:p>
          <a:p>
            <a:endParaRPr lang="en-US" sz="4800" dirty="0" smtClean="0">
              <a:solidFill>
                <a:srgbClr val="FF0000"/>
              </a:solidFill>
            </a:endParaRPr>
          </a:p>
          <a:p>
            <a:pPr marL="0" indent="0">
              <a:buNone/>
            </a:pPr>
            <a:r>
              <a:rPr lang="en-US" dirty="0" smtClean="0">
                <a:solidFill>
                  <a:srgbClr val="0000FF"/>
                </a:solidFill>
                <a:latin typeface="Baskerville Old Face" pitchFamily="18" charset="0"/>
              </a:rPr>
              <a:t>               </a:t>
            </a:r>
            <a:r>
              <a:rPr lang="en-US" b="1" dirty="0" smtClean="0">
                <a:solidFill>
                  <a:srgbClr val="0000FF"/>
                </a:solidFill>
                <a:latin typeface="Baskerville Old Face" pitchFamily="18" charset="0"/>
              </a:rPr>
              <a:t>PRESENT INDEFINITE  TENSE</a:t>
            </a:r>
          </a:p>
          <a:p>
            <a:pPr marL="0" indent="0">
              <a:buNone/>
            </a:pPr>
            <a:r>
              <a:rPr lang="en-US" b="1" dirty="0" smtClean="0">
                <a:solidFill>
                  <a:srgbClr val="7030A0"/>
                </a:solidFill>
              </a:rPr>
              <a:t>               </a:t>
            </a:r>
            <a:r>
              <a:rPr lang="en-US" b="1" dirty="0" smtClean="0">
                <a:solidFill>
                  <a:srgbClr val="FF0000"/>
                </a:solidFill>
                <a:latin typeface="Baskerville Old Face" pitchFamily="18" charset="0"/>
              </a:rPr>
              <a:t>PRESENT CONTINUOUS TENSE</a:t>
            </a:r>
          </a:p>
          <a:p>
            <a:pPr marL="0" indent="0">
              <a:buNone/>
            </a:pPr>
            <a:r>
              <a:rPr lang="en-US" b="1" dirty="0" smtClean="0">
                <a:solidFill>
                  <a:srgbClr val="00B050"/>
                </a:solidFill>
                <a:latin typeface="Baskerville Old Face" pitchFamily="18" charset="0"/>
              </a:rPr>
              <a:t>              PRESENT PERFECT TENSE</a:t>
            </a:r>
          </a:p>
          <a:p>
            <a:pPr marL="0" indent="0">
              <a:buNone/>
            </a:pPr>
            <a:r>
              <a:rPr lang="en-US" sz="2800" b="1" dirty="0">
                <a:solidFill>
                  <a:schemeClr val="accent6">
                    <a:lumMod val="50000"/>
                  </a:schemeClr>
                </a:solidFill>
                <a:latin typeface="Baskerville Old Face" pitchFamily="18" charset="0"/>
              </a:rPr>
              <a:t> </a:t>
            </a:r>
            <a:r>
              <a:rPr lang="en-US" sz="2800" b="1" dirty="0" smtClean="0">
                <a:solidFill>
                  <a:schemeClr val="accent6">
                    <a:lumMod val="50000"/>
                  </a:schemeClr>
                </a:solidFill>
                <a:latin typeface="Baskerville Old Face" pitchFamily="18" charset="0"/>
              </a:rPr>
              <a:t>              PRESENT PERFECT CONTINUOUS TENSE</a:t>
            </a:r>
            <a:endParaRPr lang="en-US" sz="2800" b="1" dirty="0">
              <a:solidFill>
                <a:schemeClr val="accent6">
                  <a:lumMod val="50000"/>
                </a:schemeClr>
              </a:solidFill>
              <a:latin typeface="Baskerville Old Face" pitchFamily="18" charset="0"/>
            </a:endParaRPr>
          </a:p>
        </p:txBody>
      </p:sp>
      <p:cxnSp>
        <p:nvCxnSpPr>
          <p:cNvPr id="5" name="Straight Arrow Connector 4"/>
          <p:cNvCxnSpPr/>
          <p:nvPr/>
        </p:nvCxnSpPr>
        <p:spPr>
          <a:xfrm>
            <a:off x="4191000" y="2362200"/>
            <a:ext cx="0" cy="76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 name="Left Arrow 5"/>
          <p:cNvSpPr/>
          <p:nvPr/>
        </p:nvSpPr>
        <p:spPr>
          <a:xfrm rot="16200000">
            <a:off x="3849721" y="2859124"/>
            <a:ext cx="792089" cy="347664"/>
          </a:xfrm>
          <a:prstGeom prst="lef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81119640"/>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anim calcmode="lin" valueType="num">
                                      <p:cBhvr>
                                        <p:cTn id="8" dur="2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9" dur="20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additive="base">
                                        <p:cTn id="14"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6" presetClass="entr" presetSubtype="0" fill="hold" grpId="0" nodeType="click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wipe(down)">
                                      <p:cBhvr>
                                        <p:cTn id="20" dur="580">
                                          <p:stCondLst>
                                            <p:cond delay="0"/>
                                          </p:stCondLst>
                                        </p:cTn>
                                        <p:tgtEl>
                                          <p:spTgt spid="6"/>
                                        </p:tgtEl>
                                      </p:cBhvr>
                                    </p:animEffect>
                                    <p:anim calcmode="lin" valueType="num">
                                      <p:cBhvr>
                                        <p:cTn id="21"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22"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23"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24"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25"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26" dur="26">
                                          <p:stCondLst>
                                            <p:cond delay="650"/>
                                          </p:stCondLst>
                                        </p:cTn>
                                        <p:tgtEl>
                                          <p:spTgt spid="6"/>
                                        </p:tgtEl>
                                      </p:cBhvr>
                                      <p:to x="100000" y="60000"/>
                                    </p:animScale>
                                    <p:animScale>
                                      <p:cBhvr>
                                        <p:cTn id="27" dur="166" decel="50000">
                                          <p:stCondLst>
                                            <p:cond delay="676"/>
                                          </p:stCondLst>
                                        </p:cTn>
                                        <p:tgtEl>
                                          <p:spTgt spid="6"/>
                                        </p:tgtEl>
                                      </p:cBhvr>
                                      <p:to x="100000" y="100000"/>
                                    </p:animScale>
                                    <p:animScale>
                                      <p:cBhvr>
                                        <p:cTn id="28" dur="26">
                                          <p:stCondLst>
                                            <p:cond delay="1312"/>
                                          </p:stCondLst>
                                        </p:cTn>
                                        <p:tgtEl>
                                          <p:spTgt spid="6"/>
                                        </p:tgtEl>
                                      </p:cBhvr>
                                      <p:to x="100000" y="80000"/>
                                    </p:animScale>
                                    <p:animScale>
                                      <p:cBhvr>
                                        <p:cTn id="29" dur="166" decel="50000">
                                          <p:stCondLst>
                                            <p:cond delay="1338"/>
                                          </p:stCondLst>
                                        </p:cTn>
                                        <p:tgtEl>
                                          <p:spTgt spid="6"/>
                                        </p:tgtEl>
                                      </p:cBhvr>
                                      <p:to x="100000" y="100000"/>
                                    </p:animScale>
                                    <p:animScale>
                                      <p:cBhvr>
                                        <p:cTn id="30" dur="26">
                                          <p:stCondLst>
                                            <p:cond delay="1642"/>
                                          </p:stCondLst>
                                        </p:cTn>
                                        <p:tgtEl>
                                          <p:spTgt spid="6"/>
                                        </p:tgtEl>
                                      </p:cBhvr>
                                      <p:to x="100000" y="90000"/>
                                    </p:animScale>
                                    <p:animScale>
                                      <p:cBhvr>
                                        <p:cTn id="31" dur="166" decel="50000">
                                          <p:stCondLst>
                                            <p:cond delay="1668"/>
                                          </p:stCondLst>
                                        </p:cTn>
                                        <p:tgtEl>
                                          <p:spTgt spid="6"/>
                                        </p:tgtEl>
                                      </p:cBhvr>
                                      <p:to x="100000" y="100000"/>
                                    </p:animScale>
                                    <p:animScale>
                                      <p:cBhvr>
                                        <p:cTn id="32" dur="26">
                                          <p:stCondLst>
                                            <p:cond delay="1808"/>
                                          </p:stCondLst>
                                        </p:cTn>
                                        <p:tgtEl>
                                          <p:spTgt spid="6"/>
                                        </p:tgtEl>
                                      </p:cBhvr>
                                      <p:to x="100000" y="95000"/>
                                    </p:animScale>
                                    <p:animScale>
                                      <p:cBhvr>
                                        <p:cTn id="33" dur="166" decel="50000">
                                          <p:stCondLst>
                                            <p:cond delay="1834"/>
                                          </p:stCondLst>
                                        </p:cTn>
                                        <p:tgtEl>
                                          <p:spTgt spid="6"/>
                                        </p:tgtEl>
                                      </p:cBhvr>
                                      <p:to x="100000" y="100000"/>
                                    </p:animScale>
                                  </p:childTnLst>
                                </p:cTn>
                              </p:par>
                            </p:childTnLst>
                          </p:cTn>
                        </p:par>
                      </p:childTnLst>
                    </p:cTn>
                  </p:par>
                  <p:par>
                    <p:cTn id="34" fill="hold">
                      <p:stCondLst>
                        <p:cond delay="indefinite"/>
                      </p:stCondLst>
                      <p:childTnLst>
                        <p:par>
                          <p:cTn id="35" fill="hold">
                            <p:stCondLst>
                              <p:cond delay="0"/>
                            </p:stCondLst>
                            <p:childTnLst>
                              <p:par>
                                <p:cTn id="36" presetID="26" presetClass="entr" presetSubtype="0" fill="hold" nodeType="clickEffect">
                                  <p:stCondLst>
                                    <p:cond delay="0"/>
                                  </p:stCondLst>
                                  <p:childTnLst>
                                    <p:set>
                                      <p:cBhvr>
                                        <p:cTn id="37" dur="1" fill="hold">
                                          <p:stCondLst>
                                            <p:cond delay="0"/>
                                          </p:stCondLst>
                                        </p:cTn>
                                        <p:tgtEl>
                                          <p:spTgt spid="3">
                                            <p:txEl>
                                              <p:pRg st="3" end="3"/>
                                            </p:txEl>
                                          </p:spTgt>
                                        </p:tgtEl>
                                        <p:attrNameLst>
                                          <p:attrName>style.visibility</p:attrName>
                                        </p:attrNameLst>
                                      </p:cBhvr>
                                      <p:to>
                                        <p:strVal val="visible"/>
                                      </p:to>
                                    </p:set>
                                    <p:animEffect transition="in" filter="wipe(down)">
                                      <p:cBhvr>
                                        <p:cTn id="38" dur="580">
                                          <p:stCondLst>
                                            <p:cond delay="0"/>
                                          </p:stCondLst>
                                        </p:cTn>
                                        <p:tgtEl>
                                          <p:spTgt spid="3">
                                            <p:txEl>
                                              <p:pRg st="3" end="3"/>
                                            </p:txEl>
                                          </p:spTgt>
                                        </p:tgtEl>
                                      </p:cBhvr>
                                    </p:animEffect>
                                    <p:anim calcmode="lin" valueType="num">
                                      <p:cBhvr>
                                        <p:cTn id="39"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40"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41"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42"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43"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44" dur="26">
                                          <p:stCondLst>
                                            <p:cond delay="650"/>
                                          </p:stCondLst>
                                        </p:cTn>
                                        <p:tgtEl>
                                          <p:spTgt spid="3">
                                            <p:txEl>
                                              <p:pRg st="3" end="3"/>
                                            </p:txEl>
                                          </p:spTgt>
                                        </p:tgtEl>
                                      </p:cBhvr>
                                      <p:to x="100000" y="60000"/>
                                    </p:animScale>
                                    <p:animScale>
                                      <p:cBhvr>
                                        <p:cTn id="45" dur="166" decel="50000">
                                          <p:stCondLst>
                                            <p:cond delay="676"/>
                                          </p:stCondLst>
                                        </p:cTn>
                                        <p:tgtEl>
                                          <p:spTgt spid="3">
                                            <p:txEl>
                                              <p:pRg st="3" end="3"/>
                                            </p:txEl>
                                          </p:spTgt>
                                        </p:tgtEl>
                                      </p:cBhvr>
                                      <p:to x="100000" y="100000"/>
                                    </p:animScale>
                                    <p:animScale>
                                      <p:cBhvr>
                                        <p:cTn id="46" dur="26">
                                          <p:stCondLst>
                                            <p:cond delay="1312"/>
                                          </p:stCondLst>
                                        </p:cTn>
                                        <p:tgtEl>
                                          <p:spTgt spid="3">
                                            <p:txEl>
                                              <p:pRg st="3" end="3"/>
                                            </p:txEl>
                                          </p:spTgt>
                                        </p:tgtEl>
                                      </p:cBhvr>
                                      <p:to x="100000" y="80000"/>
                                    </p:animScale>
                                    <p:animScale>
                                      <p:cBhvr>
                                        <p:cTn id="47" dur="166" decel="50000">
                                          <p:stCondLst>
                                            <p:cond delay="1338"/>
                                          </p:stCondLst>
                                        </p:cTn>
                                        <p:tgtEl>
                                          <p:spTgt spid="3">
                                            <p:txEl>
                                              <p:pRg st="3" end="3"/>
                                            </p:txEl>
                                          </p:spTgt>
                                        </p:tgtEl>
                                      </p:cBhvr>
                                      <p:to x="100000" y="100000"/>
                                    </p:animScale>
                                    <p:animScale>
                                      <p:cBhvr>
                                        <p:cTn id="48" dur="26">
                                          <p:stCondLst>
                                            <p:cond delay="1642"/>
                                          </p:stCondLst>
                                        </p:cTn>
                                        <p:tgtEl>
                                          <p:spTgt spid="3">
                                            <p:txEl>
                                              <p:pRg st="3" end="3"/>
                                            </p:txEl>
                                          </p:spTgt>
                                        </p:tgtEl>
                                      </p:cBhvr>
                                      <p:to x="100000" y="90000"/>
                                    </p:animScale>
                                    <p:animScale>
                                      <p:cBhvr>
                                        <p:cTn id="49" dur="166" decel="50000">
                                          <p:stCondLst>
                                            <p:cond delay="1668"/>
                                          </p:stCondLst>
                                        </p:cTn>
                                        <p:tgtEl>
                                          <p:spTgt spid="3">
                                            <p:txEl>
                                              <p:pRg st="3" end="3"/>
                                            </p:txEl>
                                          </p:spTgt>
                                        </p:tgtEl>
                                      </p:cBhvr>
                                      <p:to x="100000" y="100000"/>
                                    </p:animScale>
                                    <p:animScale>
                                      <p:cBhvr>
                                        <p:cTn id="50" dur="26">
                                          <p:stCondLst>
                                            <p:cond delay="1808"/>
                                          </p:stCondLst>
                                        </p:cTn>
                                        <p:tgtEl>
                                          <p:spTgt spid="3">
                                            <p:txEl>
                                              <p:pRg st="3" end="3"/>
                                            </p:txEl>
                                          </p:spTgt>
                                        </p:tgtEl>
                                      </p:cBhvr>
                                      <p:to x="100000" y="95000"/>
                                    </p:animScale>
                                    <p:animScale>
                                      <p:cBhvr>
                                        <p:cTn id="51" dur="166" decel="50000">
                                          <p:stCondLst>
                                            <p:cond delay="1834"/>
                                          </p:stCondLst>
                                        </p:cTn>
                                        <p:tgtEl>
                                          <p:spTgt spid="3">
                                            <p:txEl>
                                              <p:pRg st="3" end="3"/>
                                            </p:txEl>
                                          </p:spTgt>
                                        </p:tgtEl>
                                      </p:cBhvr>
                                      <p:to x="100000" y="100000"/>
                                    </p:animScale>
                                  </p:childTnLst>
                                </p:cTn>
                              </p:par>
                            </p:childTnLst>
                          </p:cTn>
                        </p:par>
                      </p:childTnLst>
                    </p:cTn>
                  </p:par>
                  <p:par>
                    <p:cTn id="52" fill="hold">
                      <p:stCondLst>
                        <p:cond delay="indefinite"/>
                      </p:stCondLst>
                      <p:childTnLst>
                        <p:par>
                          <p:cTn id="53" fill="hold">
                            <p:stCondLst>
                              <p:cond delay="0"/>
                            </p:stCondLst>
                            <p:childTnLst>
                              <p:par>
                                <p:cTn id="54" presetID="26" presetClass="entr" presetSubtype="0" fill="hold" nodeType="clickEffect">
                                  <p:stCondLst>
                                    <p:cond delay="0"/>
                                  </p:stCondLst>
                                  <p:childTnLst>
                                    <p:set>
                                      <p:cBhvr>
                                        <p:cTn id="55" dur="1" fill="hold">
                                          <p:stCondLst>
                                            <p:cond delay="0"/>
                                          </p:stCondLst>
                                        </p:cTn>
                                        <p:tgtEl>
                                          <p:spTgt spid="3">
                                            <p:txEl>
                                              <p:pRg st="4" end="4"/>
                                            </p:txEl>
                                          </p:spTgt>
                                        </p:tgtEl>
                                        <p:attrNameLst>
                                          <p:attrName>style.visibility</p:attrName>
                                        </p:attrNameLst>
                                      </p:cBhvr>
                                      <p:to>
                                        <p:strVal val="visible"/>
                                      </p:to>
                                    </p:set>
                                    <p:animEffect transition="in" filter="wipe(down)">
                                      <p:cBhvr>
                                        <p:cTn id="56" dur="580">
                                          <p:stCondLst>
                                            <p:cond delay="0"/>
                                          </p:stCondLst>
                                        </p:cTn>
                                        <p:tgtEl>
                                          <p:spTgt spid="3">
                                            <p:txEl>
                                              <p:pRg st="4" end="4"/>
                                            </p:txEl>
                                          </p:spTgt>
                                        </p:tgtEl>
                                      </p:cBhvr>
                                    </p:animEffect>
                                    <p:anim calcmode="lin" valueType="num">
                                      <p:cBhvr>
                                        <p:cTn id="57"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58"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59"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60"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61"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62" dur="26">
                                          <p:stCondLst>
                                            <p:cond delay="650"/>
                                          </p:stCondLst>
                                        </p:cTn>
                                        <p:tgtEl>
                                          <p:spTgt spid="3">
                                            <p:txEl>
                                              <p:pRg st="4" end="4"/>
                                            </p:txEl>
                                          </p:spTgt>
                                        </p:tgtEl>
                                      </p:cBhvr>
                                      <p:to x="100000" y="60000"/>
                                    </p:animScale>
                                    <p:animScale>
                                      <p:cBhvr>
                                        <p:cTn id="63" dur="166" decel="50000">
                                          <p:stCondLst>
                                            <p:cond delay="676"/>
                                          </p:stCondLst>
                                        </p:cTn>
                                        <p:tgtEl>
                                          <p:spTgt spid="3">
                                            <p:txEl>
                                              <p:pRg st="4" end="4"/>
                                            </p:txEl>
                                          </p:spTgt>
                                        </p:tgtEl>
                                      </p:cBhvr>
                                      <p:to x="100000" y="100000"/>
                                    </p:animScale>
                                    <p:animScale>
                                      <p:cBhvr>
                                        <p:cTn id="64" dur="26">
                                          <p:stCondLst>
                                            <p:cond delay="1312"/>
                                          </p:stCondLst>
                                        </p:cTn>
                                        <p:tgtEl>
                                          <p:spTgt spid="3">
                                            <p:txEl>
                                              <p:pRg st="4" end="4"/>
                                            </p:txEl>
                                          </p:spTgt>
                                        </p:tgtEl>
                                      </p:cBhvr>
                                      <p:to x="100000" y="80000"/>
                                    </p:animScale>
                                    <p:animScale>
                                      <p:cBhvr>
                                        <p:cTn id="65" dur="166" decel="50000">
                                          <p:stCondLst>
                                            <p:cond delay="1338"/>
                                          </p:stCondLst>
                                        </p:cTn>
                                        <p:tgtEl>
                                          <p:spTgt spid="3">
                                            <p:txEl>
                                              <p:pRg st="4" end="4"/>
                                            </p:txEl>
                                          </p:spTgt>
                                        </p:tgtEl>
                                      </p:cBhvr>
                                      <p:to x="100000" y="100000"/>
                                    </p:animScale>
                                    <p:animScale>
                                      <p:cBhvr>
                                        <p:cTn id="66" dur="26">
                                          <p:stCondLst>
                                            <p:cond delay="1642"/>
                                          </p:stCondLst>
                                        </p:cTn>
                                        <p:tgtEl>
                                          <p:spTgt spid="3">
                                            <p:txEl>
                                              <p:pRg st="4" end="4"/>
                                            </p:txEl>
                                          </p:spTgt>
                                        </p:tgtEl>
                                      </p:cBhvr>
                                      <p:to x="100000" y="90000"/>
                                    </p:animScale>
                                    <p:animScale>
                                      <p:cBhvr>
                                        <p:cTn id="67" dur="166" decel="50000">
                                          <p:stCondLst>
                                            <p:cond delay="1668"/>
                                          </p:stCondLst>
                                        </p:cTn>
                                        <p:tgtEl>
                                          <p:spTgt spid="3">
                                            <p:txEl>
                                              <p:pRg st="4" end="4"/>
                                            </p:txEl>
                                          </p:spTgt>
                                        </p:tgtEl>
                                      </p:cBhvr>
                                      <p:to x="100000" y="100000"/>
                                    </p:animScale>
                                    <p:animScale>
                                      <p:cBhvr>
                                        <p:cTn id="68" dur="26">
                                          <p:stCondLst>
                                            <p:cond delay="1808"/>
                                          </p:stCondLst>
                                        </p:cTn>
                                        <p:tgtEl>
                                          <p:spTgt spid="3">
                                            <p:txEl>
                                              <p:pRg st="4" end="4"/>
                                            </p:txEl>
                                          </p:spTgt>
                                        </p:tgtEl>
                                      </p:cBhvr>
                                      <p:to x="100000" y="95000"/>
                                    </p:animScale>
                                    <p:animScale>
                                      <p:cBhvr>
                                        <p:cTn id="69" dur="166" decel="50000">
                                          <p:stCondLst>
                                            <p:cond delay="1834"/>
                                          </p:stCondLst>
                                        </p:cTn>
                                        <p:tgtEl>
                                          <p:spTgt spid="3">
                                            <p:txEl>
                                              <p:pRg st="4" end="4"/>
                                            </p:txEl>
                                          </p:spTgt>
                                        </p:tgtEl>
                                      </p:cBhvr>
                                      <p:to x="100000" y="100000"/>
                                    </p:animScale>
                                  </p:childTnLst>
                                </p:cTn>
                              </p:par>
                            </p:childTnLst>
                          </p:cTn>
                        </p:par>
                      </p:childTnLst>
                    </p:cTn>
                  </p:par>
                  <p:par>
                    <p:cTn id="70" fill="hold">
                      <p:stCondLst>
                        <p:cond delay="indefinite"/>
                      </p:stCondLst>
                      <p:childTnLst>
                        <p:par>
                          <p:cTn id="71" fill="hold">
                            <p:stCondLst>
                              <p:cond delay="0"/>
                            </p:stCondLst>
                            <p:childTnLst>
                              <p:par>
                                <p:cTn id="72" presetID="26" presetClass="entr" presetSubtype="0" fill="hold" nodeType="clickEffect">
                                  <p:stCondLst>
                                    <p:cond delay="0"/>
                                  </p:stCondLst>
                                  <p:childTnLst>
                                    <p:set>
                                      <p:cBhvr>
                                        <p:cTn id="73" dur="1" fill="hold">
                                          <p:stCondLst>
                                            <p:cond delay="0"/>
                                          </p:stCondLst>
                                        </p:cTn>
                                        <p:tgtEl>
                                          <p:spTgt spid="3">
                                            <p:txEl>
                                              <p:pRg st="5" end="5"/>
                                            </p:txEl>
                                          </p:spTgt>
                                        </p:tgtEl>
                                        <p:attrNameLst>
                                          <p:attrName>style.visibility</p:attrName>
                                        </p:attrNameLst>
                                      </p:cBhvr>
                                      <p:to>
                                        <p:strVal val="visible"/>
                                      </p:to>
                                    </p:set>
                                    <p:animEffect transition="in" filter="wipe(down)">
                                      <p:cBhvr>
                                        <p:cTn id="74" dur="580">
                                          <p:stCondLst>
                                            <p:cond delay="0"/>
                                          </p:stCondLst>
                                        </p:cTn>
                                        <p:tgtEl>
                                          <p:spTgt spid="3">
                                            <p:txEl>
                                              <p:pRg st="5" end="5"/>
                                            </p:txEl>
                                          </p:spTgt>
                                        </p:tgtEl>
                                      </p:cBhvr>
                                    </p:animEffect>
                                    <p:anim calcmode="lin" valueType="num">
                                      <p:cBhvr>
                                        <p:cTn id="75"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76"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77"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78"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79"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80" dur="26">
                                          <p:stCondLst>
                                            <p:cond delay="650"/>
                                          </p:stCondLst>
                                        </p:cTn>
                                        <p:tgtEl>
                                          <p:spTgt spid="3">
                                            <p:txEl>
                                              <p:pRg st="5" end="5"/>
                                            </p:txEl>
                                          </p:spTgt>
                                        </p:tgtEl>
                                      </p:cBhvr>
                                      <p:to x="100000" y="60000"/>
                                    </p:animScale>
                                    <p:animScale>
                                      <p:cBhvr>
                                        <p:cTn id="81" dur="166" decel="50000">
                                          <p:stCondLst>
                                            <p:cond delay="676"/>
                                          </p:stCondLst>
                                        </p:cTn>
                                        <p:tgtEl>
                                          <p:spTgt spid="3">
                                            <p:txEl>
                                              <p:pRg st="5" end="5"/>
                                            </p:txEl>
                                          </p:spTgt>
                                        </p:tgtEl>
                                      </p:cBhvr>
                                      <p:to x="100000" y="100000"/>
                                    </p:animScale>
                                    <p:animScale>
                                      <p:cBhvr>
                                        <p:cTn id="82" dur="26">
                                          <p:stCondLst>
                                            <p:cond delay="1312"/>
                                          </p:stCondLst>
                                        </p:cTn>
                                        <p:tgtEl>
                                          <p:spTgt spid="3">
                                            <p:txEl>
                                              <p:pRg st="5" end="5"/>
                                            </p:txEl>
                                          </p:spTgt>
                                        </p:tgtEl>
                                      </p:cBhvr>
                                      <p:to x="100000" y="80000"/>
                                    </p:animScale>
                                    <p:animScale>
                                      <p:cBhvr>
                                        <p:cTn id="83" dur="166" decel="50000">
                                          <p:stCondLst>
                                            <p:cond delay="1338"/>
                                          </p:stCondLst>
                                        </p:cTn>
                                        <p:tgtEl>
                                          <p:spTgt spid="3">
                                            <p:txEl>
                                              <p:pRg st="5" end="5"/>
                                            </p:txEl>
                                          </p:spTgt>
                                        </p:tgtEl>
                                      </p:cBhvr>
                                      <p:to x="100000" y="100000"/>
                                    </p:animScale>
                                    <p:animScale>
                                      <p:cBhvr>
                                        <p:cTn id="84" dur="26">
                                          <p:stCondLst>
                                            <p:cond delay="1642"/>
                                          </p:stCondLst>
                                        </p:cTn>
                                        <p:tgtEl>
                                          <p:spTgt spid="3">
                                            <p:txEl>
                                              <p:pRg st="5" end="5"/>
                                            </p:txEl>
                                          </p:spTgt>
                                        </p:tgtEl>
                                      </p:cBhvr>
                                      <p:to x="100000" y="90000"/>
                                    </p:animScale>
                                    <p:animScale>
                                      <p:cBhvr>
                                        <p:cTn id="85" dur="166" decel="50000">
                                          <p:stCondLst>
                                            <p:cond delay="1668"/>
                                          </p:stCondLst>
                                        </p:cTn>
                                        <p:tgtEl>
                                          <p:spTgt spid="3">
                                            <p:txEl>
                                              <p:pRg st="5" end="5"/>
                                            </p:txEl>
                                          </p:spTgt>
                                        </p:tgtEl>
                                      </p:cBhvr>
                                      <p:to x="100000" y="100000"/>
                                    </p:animScale>
                                    <p:animScale>
                                      <p:cBhvr>
                                        <p:cTn id="86" dur="26">
                                          <p:stCondLst>
                                            <p:cond delay="1808"/>
                                          </p:stCondLst>
                                        </p:cTn>
                                        <p:tgtEl>
                                          <p:spTgt spid="3">
                                            <p:txEl>
                                              <p:pRg st="5" end="5"/>
                                            </p:txEl>
                                          </p:spTgt>
                                        </p:tgtEl>
                                      </p:cBhvr>
                                      <p:to x="100000" y="95000"/>
                                    </p:animScale>
                                    <p:animScale>
                                      <p:cBhvr>
                                        <p:cTn id="87" dur="166" decel="50000">
                                          <p:stCondLst>
                                            <p:cond delay="1834"/>
                                          </p:stCondLst>
                                        </p:cTn>
                                        <p:tgtEl>
                                          <p:spTgt spid="3">
                                            <p:txEl>
                                              <p:pRg st="5" end="5"/>
                                            </p:txEl>
                                          </p:spTgt>
                                        </p:tgtEl>
                                      </p:cBhvr>
                                      <p:to x="100000" y="100000"/>
                                    </p:animScale>
                                  </p:childTnLst>
                                </p:cTn>
                              </p:par>
                            </p:childTnLst>
                          </p:cTn>
                        </p:par>
                      </p:childTnLst>
                    </p:cTn>
                  </p:par>
                  <p:par>
                    <p:cTn id="88" fill="hold">
                      <p:stCondLst>
                        <p:cond delay="indefinite"/>
                      </p:stCondLst>
                      <p:childTnLst>
                        <p:par>
                          <p:cTn id="89" fill="hold">
                            <p:stCondLst>
                              <p:cond delay="0"/>
                            </p:stCondLst>
                            <p:childTnLst>
                              <p:par>
                                <p:cTn id="90" presetID="26" presetClass="entr" presetSubtype="0" fill="hold" nodeType="clickEffect">
                                  <p:stCondLst>
                                    <p:cond delay="0"/>
                                  </p:stCondLst>
                                  <p:childTnLst>
                                    <p:set>
                                      <p:cBhvr>
                                        <p:cTn id="91" dur="1" fill="hold">
                                          <p:stCondLst>
                                            <p:cond delay="0"/>
                                          </p:stCondLst>
                                        </p:cTn>
                                        <p:tgtEl>
                                          <p:spTgt spid="3">
                                            <p:txEl>
                                              <p:pRg st="6" end="6"/>
                                            </p:txEl>
                                          </p:spTgt>
                                        </p:tgtEl>
                                        <p:attrNameLst>
                                          <p:attrName>style.visibility</p:attrName>
                                        </p:attrNameLst>
                                      </p:cBhvr>
                                      <p:to>
                                        <p:strVal val="visible"/>
                                      </p:to>
                                    </p:set>
                                    <p:animEffect transition="in" filter="wipe(down)">
                                      <p:cBhvr>
                                        <p:cTn id="92" dur="580">
                                          <p:stCondLst>
                                            <p:cond delay="0"/>
                                          </p:stCondLst>
                                        </p:cTn>
                                        <p:tgtEl>
                                          <p:spTgt spid="3">
                                            <p:txEl>
                                              <p:pRg st="6" end="6"/>
                                            </p:txEl>
                                          </p:spTgt>
                                        </p:tgtEl>
                                      </p:cBhvr>
                                    </p:animEffect>
                                    <p:anim calcmode="lin" valueType="num">
                                      <p:cBhvr>
                                        <p:cTn id="93" dur="1822" tmFilter="0,0; 0.14,0.36; 0.43,0.73; 0.71,0.91; 1.0,1.0">
                                          <p:stCondLst>
                                            <p:cond delay="0"/>
                                          </p:stCondLst>
                                        </p:cTn>
                                        <p:tgtEl>
                                          <p:spTgt spid="3">
                                            <p:txEl>
                                              <p:pRg st="6" end="6"/>
                                            </p:txEl>
                                          </p:spTgt>
                                        </p:tgtEl>
                                        <p:attrNameLst>
                                          <p:attrName>ppt_x</p:attrName>
                                        </p:attrNameLst>
                                      </p:cBhvr>
                                      <p:tavLst>
                                        <p:tav tm="0">
                                          <p:val>
                                            <p:strVal val="#ppt_x-0.25"/>
                                          </p:val>
                                        </p:tav>
                                        <p:tav tm="100000">
                                          <p:val>
                                            <p:strVal val="#ppt_x"/>
                                          </p:val>
                                        </p:tav>
                                      </p:tavLst>
                                    </p:anim>
                                    <p:anim calcmode="lin" valueType="num">
                                      <p:cBhvr>
                                        <p:cTn id="94" dur="664" tmFilter="0.0,0.0; 0.25,0.07; 0.50,0.2; 0.75,0.467; 1.0,1.0">
                                          <p:stCondLst>
                                            <p:cond delay="0"/>
                                          </p:stCondLst>
                                        </p:cTn>
                                        <p:tgtEl>
                                          <p:spTgt spid="3">
                                            <p:txEl>
                                              <p:pRg st="6" end="6"/>
                                            </p:txEl>
                                          </p:spTgt>
                                        </p:tgtEl>
                                        <p:attrNameLst>
                                          <p:attrName>ppt_y</p:attrName>
                                        </p:attrNameLst>
                                      </p:cBhvr>
                                      <p:tavLst>
                                        <p:tav tm="0" fmla="#ppt_y-sin(pi*$)/3">
                                          <p:val>
                                            <p:fltVal val="0.5"/>
                                          </p:val>
                                        </p:tav>
                                        <p:tav tm="100000">
                                          <p:val>
                                            <p:fltVal val="1"/>
                                          </p:val>
                                        </p:tav>
                                      </p:tavLst>
                                    </p:anim>
                                    <p:anim calcmode="lin" valueType="num">
                                      <p:cBhvr>
                                        <p:cTn id="95" dur="664" tmFilter="0, 0; 0.125,0.2665; 0.25,0.4; 0.375,0.465; 0.5,0.5;  0.625,0.535; 0.75,0.6; 0.875,0.7335; 1,1">
                                          <p:stCondLst>
                                            <p:cond delay="664"/>
                                          </p:stCondLst>
                                        </p:cTn>
                                        <p:tgtEl>
                                          <p:spTgt spid="3">
                                            <p:txEl>
                                              <p:pRg st="6" end="6"/>
                                            </p:txEl>
                                          </p:spTgt>
                                        </p:tgtEl>
                                        <p:attrNameLst>
                                          <p:attrName>ppt_y</p:attrName>
                                        </p:attrNameLst>
                                      </p:cBhvr>
                                      <p:tavLst>
                                        <p:tav tm="0" fmla="#ppt_y-sin(pi*$)/9">
                                          <p:val>
                                            <p:fltVal val="0"/>
                                          </p:val>
                                        </p:tav>
                                        <p:tav tm="100000">
                                          <p:val>
                                            <p:fltVal val="1"/>
                                          </p:val>
                                        </p:tav>
                                      </p:tavLst>
                                    </p:anim>
                                    <p:anim calcmode="lin" valueType="num">
                                      <p:cBhvr>
                                        <p:cTn id="96" dur="332" tmFilter="0, 0; 0.125,0.2665; 0.25,0.4; 0.375,0.465; 0.5,0.5;  0.625,0.535; 0.75,0.6; 0.875,0.7335; 1,1">
                                          <p:stCondLst>
                                            <p:cond delay="1324"/>
                                          </p:stCondLst>
                                        </p:cTn>
                                        <p:tgtEl>
                                          <p:spTgt spid="3">
                                            <p:txEl>
                                              <p:pRg st="6" end="6"/>
                                            </p:txEl>
                                          </p:spTgt>
                                        </p:tgtEl>
                                        <p:attrNameLst>
                                          <p:attrName>ppt_y</p:attrName>
                                        </p:attrNameLst>
                                      </p:cBhvr>
                                      <p:tavLst>
                                        <p:tav tm="0" fmla="#ppt_y-sin(pi*$)/27">
                                          <p:val>
                                            <p:fltVal val="0"/>
                                          </p:val>
                                        </p:tav>
                                        <p:tav tm="100000">
                                          <p:val>
                                            <p:fltVal val="1"/>
                                          </p:val>
                                        </p:tav>
                                      </p:tavLst>
                                    </p:anim>
                                    <p:anim calcmode="lin" valueType="num">
                                      <p:cBhvr>
                                        <p:cTn id="97" dur="164" tmFilter="0, 0; 0.125,0.2665; 0.25,0.4; 0.375,0.465; 0.5,0.5;  0.625,0.535; 0.75,0.6; 0.875,0.7335; 1,1">
                                          <p:stCondLst>
                                            <p:cond delay="1656"/>
                                          </p:stCondLst>
                                        </p:cTn>
                                        <p:tgtEl>
                                          <p:spTgt spid="3">
                                            <p:txEl>
                                              <p:pRg st="6" end="6"/>
                                            </p:txEl>
                                          </p:spTgt>
                                        </p:tgtEl>
                                        <p:attrNameLst>
                                          <p:attrName>ppt_y</p:attrName>
                                        </p:attrNameLst>
                                      </p:cBhvr>
                                      <p:tavLst>
                                        <p:tav tm="0" fmla="#ppt_y-sin(pi*$)/81">
                                          <p:val>
                                            <p:fltVal val="0"/>
                                          </p:val>
                                        </p:tav>
                                        <p:tav tm="100000">
                                          <p:val>
                                            <p:fltVal val="1"/>
                                          </p:val>
                                        </p:tav>
                                      </p:tavLst>
                                    </p:anim>
                                    <p:animScale>
                                      <p:cBhvr>
                                        <p:cTn id="98" dur="26">
                                          <p:stCondLst>
                                            <p:cond delay="650"/>
                                          </p:stCondLst>
                                        </p:cTn>
                                        <p:tgtEl>
                                          <p:spTgt spid="3">
                                            <p:txEl>
                                              <p:pRg st="6" end="6"/>
                                            </p:txEl>
                                          </p:spTgt>
                                        </p:tgtEl>
                                      </p:cBhvr>
                                      <p:to x="100000" y="60000"/>
                                    </p:animScale>
                                    <p:animScale>
                                      <p:cBhvr>
                                        <p:cTn id="99" dur="166" decel="50000">
                                          <p:stCondLst>
                                            <p:cond delay="676"/>
                                          </p:stCondLst>
                                        </p:cTn>
                                        <p:tgtEl>
                                          <p:spTgt spid="3">
                                            <p:txEl>
                                              <p:pRg st="6" end="6"/>
                                            </p:txEl>
                                          </p:spTgt>
                                        </p:tgtEl>
                                      </p:cBhvr>
                                      <p:to x="100000" y="100000"/>
                                    </p:animScale>
                                    <p:animScale>
                                      <p:cBhvr>
                                        <p:cTn id="100" dur="26">
                                          <p:stCondLst>
                                            <p:cond delay="1312"/>
                                          </p:stCondLst>
                                        </p:cTn>
                                        <p:tgtEl>
                                          <p:spTgt spid="3">
                                            <p:txEl>
                                              <p:pRg st="6" end="6"/>
                                            </p:txEl>
                                          </p:spTgt>
                                        </p:tgtEl>
                                      </p:cBhvr>
                                      <p:to x="100000" y="80000"/>
                                    </p:animScale>
                                    <p:animScale>
                                      <p:cBhvr>
                                        <p:cTn id="101" dur="166" decel="50000">
                                          <p:stCondLst>
                                            <p:cond delay="1338"/>
                                          </p:stCondLst>
                                        </p:cTn>
                                        <p:tgtEl>
                                          <p:spTgt spid="3">
                                            <p:txEl>
                                              <p:pRg st="6" end="6"/>
                                            </p:txEl>
                                          </p:spTgt>
                                        </p:tgtEl>
                                      </p:cBhvr>
                                      <p:to x="100000" y="100000"/>
                                    </p:animScale>
                                    <p:animScale>
                                      <p:cBhvr>
                                        <p:cTn id="102" dur="26">
                                          <p:stCondLst>
                                            <p:cond delay="1642"/>
                                          </p:stCondLst>
                                        </p:cTn>
                                        <p:tgtEl>
                                          <p:spTgt spid="3">
                                            <p:txEl>
                                              <p:pRg st="6" end="6"/>
                                            </p:txEl>
                                          </p:spTgt>
                                        </p:tgtEl>
                                      </p:cBhvr>
                                      <p:to x="100000" y="90000"/>
                                    </p:animScale>
                                    <p:animScale>
                                      <p:cBhvr>
                                        <p:cTn id="103" dur="166" decel="50000">
                                          <p:stCondLst>
                                            <p:cond delay="1668"/>
                                          </p:stCondLst>
                                        </p:cTn>
                                        <p:tgtEl>
                                          <p:spTgt spid="3">
                                            <p:txEl>
                                              <p:pRg st="6" end="6"/>
                                            </p:txEl>
                                          </p:spTgt>
                                        </p:tgtEl>
                                      </p:cBhvr>
                                      <p:to x="100000" y="100000"/>
                                    </p:animScale>
                                    <p:animScale>
                                      <p:cBhvr>
                                        <p:cTn id="104" dur="26">
                                          <p:stCondLst>
                                            <p:cond delay="1808"/>
                                          </p:stCondLst>
                                        </p:cTn>
                                        <p:tgtEl>
                                          <p:spTgt spid="3">
                                            <p:txEl>
                                              <p:pRg st="6" end="6"/>
                                            </p:txEl>
                                          </p:spTgt>
                                        </p:tgtEl>
                                      </p:cBhvr>
                                      <p:to x="100000" y="95000"/>
                                    </p:animScale>
                                    <p:animScale>
                                      <p:cBhvr>
                                        <p:cTn id="105" dur="166" decel="50000">
                                          <p:stCondLst>
                                            <p:cond delay="1834"/>
                                          </p:stCondLst>
                                        </p:cTn>
                                        <p:tgtEl>
                                          <p:spTgt spid="3">
                                            <p:txEl>
                                              <p:pRg st="6" end="6"/>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1752</TotalTime>
  <Words>676</Words>
  <Application>Microsoft Office PowerPoint</Application>
  <PresentationFormat>On-screen Show (4:3)</PresentationFormat>
  <Paragraphs>131</Paragraphs>
  <Slides>25</Slides>
  <Notes>3</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Office Theme</vt:lpstr>
      <vt:lpstr>WELCOME </vt:lpstr>
      <vt:lpstr>PowerPoint Presentation</vt:lpstr>
      <vt:lpstr>LESSON PLAN</vt:lpstr>
      <vt:lpstr>PowerPoint Presentation</vt:lpstr>
      <vt:lpstr>PowerPoint Presentation</vt:lpstr>
      <vt:lpstr>LEARNING OUT COMES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vt:lpstr>
      <vt:lpstr>Future perfect tense: ভবিষ্যতে একটি কাজের পূর্বে আর একটি কাজ হয়ে থাকবে এরুপ বুঝালে verb এর  Future perfect tense হয়। গঠনঃ ভবিষ্যতে দুটি কাজের মধ্যে অপেক্ষাকৃত যে কাজটি আগে হবে সে কাজটি হবে future perfect। এবং যে কাজটি পরে হবে সে কাজটি হবে Future indefinite tense. গঠনঃ Sub+shall have/will have এবং মূল verb এর past participle form বসে। যেমনঃ I shall have done the work before you will  come. তুমি আসার পূর্বে আমি কাজটি করিয়া থাকিব</vt:lpstr>
      <vt:lpstr>PowerPoint Presentation</vt:lpstr>
      <vt:lpstr>  1.  what is the difference between present indifinete and past indifinete  tense. 2. what is the difference between present  continous and past continous tense .  3. what is the difference between present  perfect and past perfects tense  </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WELLCOME</dc:title>
  <dc:creator>TSS</dc:creator>
  <cp:lastModifiedBy>EC</cp:lastModifiedBy>
  <cp:revision>314</cp:revision>
  <dcterms:created xsi:type="dcterms:W3CDTF">2013-03-14T14:10:33Z</dcterms:created>
  <dcterms:modified xsi:type="dcterms:W3CDTF">2019-10-14T17:13:31Z</dcterms:modified>
</cp:coreProperties>
</file>