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59" y="381000"/>
            <a:ext cx="6985000" cy="4368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TextBox 2"/>
          <p:cNvSpPr txBox="1"/>
          <p:nvPr/>
        </p:nvSpPr>
        <p:spPr>
          <a:xfrm>
            <a:off x="3197078" y="5305549"/>
            <a:ext cx="3231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2806698" y="4956495"/>
            <a:ext cx="3962400" cy="1524000"/>
          </a:xfrm>
          <a:prstGeom prst="verticalScroll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2133600" y="990600"/>
            <a:ext cx="5181600" cy="1676400"/>
          </a:xfrm>
          <a:prstGeom prst="verticalScroll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1367135"/>
            <a:ext cx="2919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2049" y="3867833"/>
            <a:ext cx="30412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ফুল কাকে বলে?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209800" y="3276600"/>
            <a:ext cx="5029200" cy="182880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286000" y="65183"/>
            <a:ext cx="4114800" cy="849217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91424" y="144959"/>
            <a:ext cx="398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13626"/>
            <a:ext cx="3810000" cy="2895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03842" y="2565975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66818" y="2133600"/>
            <a:ext cx="1087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 পাতা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143466" y="3153942"/>
            <a:ext cx="1676401" cy="12192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6247230" y="1625887"/>
            <a:ext cx="1676401" cy="12954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04490" y="3471155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কান্ড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78950" y="3771900"/>
            <a:ext cx="2368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4953000"/>
            <a:ext cx="781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কান্ডের কাজঃ কান্ড শাখা-প্রশাখা ও পাতার ভার বহন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5791198"/>
            <a:ext cx="841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পাতার কাজঃ সালোকসংশ্লেষণ প্রকিয়ায় পাতা খাদ্য তৈরি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6889" y="1083570"/>
            <a:ext cx="4180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উদ্ভিদের বিভিন্ন অংশের কাজ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317230" y="124837"/>
            <a:ext cx="4267200" cy="1170563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3710" y="325397"/>
            <a:ext cx="4014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680" y="1295400"/>
            <a:ext cx="4686300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5314" y="3174619"/>
            <a:ext cx="1210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3703" y="2634734"/>
            <a:ext cx="1210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      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115075"/>
            <a:ext cx="5468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ফুলের কাজঃ ফুল থেকে ফল তৈরি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941" y="5651212"/>
            <a:ext cx="84241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মূলের কাজঃমূল মাটি থেকে পানি ও খনিজ পর্দাথ শোষণ করে।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উদ্ভিদকে মাটির সাথে শক্তভাবে আটকে রাখে।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324600" y="1094838"/>
            <a:ext cx="1676400" cy="12192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387978" y="3282101"/>
            <a:ext cx="1676400" cy="12192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810000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43710" y="1752600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1371600"/>
            <a:ext cx="3770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14291" y="1403862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05" y="3610052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 মূল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1206" y="1827621"/>
            <a:ext cx="1189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895600" y="147536"/>
            <a:ext cx="2895600" cy="1447800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8225" y="449452"/>
            <a:ext cx="1510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723" y="2315183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পাতার কাজ কী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966" y="3276600"/>
            <a:ext cx="30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মূলের কাজ কী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149485" y="85928"/>
            <a:ext cx="7154694" cy="3571672"/>
          </a:xfrm>
          <a:prstGeom prst="up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464" y="4876799"/>
            <a:ext cx="81227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সপুষ্পক উদ্ভিদের ৫টি উপকারীতা লিখে আনবে।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260285" y="4648200"/>
            <a:ext cx="8534400" cy="1371600"/>
          </a:xfrm>
          <a:prstGeom prst="wedgeRoundRect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838200" y="4357991"/>
            <a:ext cx="7543800" cy="2286000"/>
          </a:xfrm>
          <a:prstGeom prst="irregularSeal2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5129266"/>
            <a:ext cx="3267241" cy="83099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20" y="304800"/>
            <a:ext cx="54864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096549" y="197840"/>
            <a:ext cx="5181600" cy="1295400"/>
          </a:xfrm>
          <a:prstGeom prst="verticalScroll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533400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84" y="2438400"/>
            <a:ext cx="1794716" cy="18013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362199"/>
            <a:ext cx="3114955" cy="40010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মোঃমোশফিকুর রহমান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রনচন্ডী স্কুল এন্ড কলেজ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কিশোরগঞ্জ,নীলফামারী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362199"/>
            <a:ext cx="3276600" cy="403187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বিষয়ঃবিঞ্জান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সময়ঃ৫০ মিনিট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81044"/>
            <a:ext cx="1752600" cy="180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657574" y="118844"/>
            <a:ext cx="4552884" cy="1066800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3771" y="236745"/>
            <a:ext cx="4360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80" y="1295400"/>
            <a:ext cx="5681744" cy="42672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3351874" y="5791200"/>
            <a:ext cx="3196709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উদ্ভিদের বাহ্যিক অংশ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371600" y="304800"/>
            <a:ext cx="6324600" cy="1219200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7369" y="498901"/>
            <a:ext cx="5093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পাঠের শিরোনাম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295400" y="2363598"/>
            <a:ext cx="6477000" cy="2590800"/>
          </a:xfrm>
          <a:prstGeom prst="horizontalScroll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2884" y="3157108"/>
            <a:ext cx="6189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উদ্ভিদের বাহ্যিক বৈশিষ্ট্য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 আর্দশ সপুস্পক উদ্ভিদের বাহ্যিক বৈশিষ্ট্য 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057400" y="209724"/>
            <a:ext cx="5334000" cy="1542876"/>
          </a:xfrm>
          <a:prstGeom prst="verticalScroll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09538" y="565663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596221"/>
            <a:ext cx="3959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বিটপ কী তা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317" y="3657600"/>
            <a:ext cx="7899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আর্দশ সপুষ্পক উদ্ভিদের বিভিন্ন অংশ চিহ্নিত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7104" y="4580386"/>
            <a:ext cx="8004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আর্দশ সপুষ্পক উদ্ভিদের বিভিন্ন অংশের কাজ বর্ণনা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52578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255759"/>
            <a:ext cx="4014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1714500" y="76200"/>
            <a:ext cx="4572000" cy="1128560"/>
          </a:xfrm>
          <a:prstGeom prst="doubleWav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86200" y="1570138"/>
            <a:ext cx="3352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09969" y="2713138"/>
            <a:ext cx="3352800" cy="965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72400" y="2452722"/>
            <a:ext cx="853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বিটপ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7398859" y="2287909"/>
            <a:ext cx="1600200" cy="9144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901" y="5262663"/>
            <a:ext cx="8973932" cy="1077218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উদ্ভিদের যে অংশগুলো মাটির উপরে থাকে তাদেরকে একত্রে বিটপ বলে।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বিটপে সাধারণত কান্ড,পাতা,ফুল ও ফল থাকে।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3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09800" y="990600"/>
            <a:ext cx="4495800" cy="1371600"/>
          </a:xfrm>
          <a:prstGeom prst="verticalScroll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95976" y="1295400"/>
            <a:ext cx="2523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755" y="3269581"/>
            <a:ext cx="788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উদ্ভিদের কোন কোন অংশগুলোকে নিয়ে বিটপ বলা হয়?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360" y="262979"/>
            <a:ext cx="4360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2495040" y="76200"/>
            <a:ext cx="4495800" cy="1143000"/>
          </a:xfrm>
          <a:prstGeom prst="doubleWav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372" y="1219200"/>
            <a:ext cx="2819400" cy="3048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848100" y="3124200"/>
            <a:ext cx="2324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74214" y="1905000"/>
            <a:ext cx="1848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57996" y="1612612"/>
            <a:ext cx="111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২।পাতা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7996" y="2831812"/>
            <a:ext cx="103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১।কান্ড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6400800" y="2628900"/>
            <a:ext cx="1828800" cy="990600"/>
          </a:xfrm>
          <a:prstGeom prst="wedgeEllipse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6400800" y="1409700"/>
            <a:ext cx="1828800" cy="9906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4876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১।প্রধান মূলের সাথে লাগান মাটির উপরে উদ্ভিদের যে অংশটি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সেটিই হচ্ছে কান্ড।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054397"/>
            <a:ext cx="8470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২।শাখা প্রশাখার গায়ে সৃষ্ট চ্যাপ্টা সবুজ অংশটিই হচ্ছে পাতা বা পত্র।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3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565982" y="54978"/>
            <a:ext cx="4045591" cy="1070520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81657" y="304800"/>
            <a:ext cx="4014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149" y="1173820"/>
            <a:ext cx="4686300" cy="32542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3056" y="3276600"/>
            <a:ext cx="377026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</a:t>
            </a:r>
          </a:p>
          <a:p>
            <a:endParaRPr lang="bn-BD" dirty="0"/>
          </a:p>
          <a:p>
            <a:endParaRPr lang="en-US" dirty="0"/>
          </a:p>
        </p:txBody>
      </p:sp>
      <p:sp>
        <p:nvSpPr>
          <p:cNvPr id="8" name="Round Single Corner Rectangle 7"/>
          <p:cNvSpPr/>
          <p:nvPr/>
        </p:nvSpPr>
        <p:spPr>
          <a:xfrm>
            <a:off x="2971800" y="4813579"/>
            <a:ext cx="1275055" cy="45719"/>
          </a:xfrm>
          <a:prstGeom prst="round1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13898" y="2807732"/>
            <a:ext cx="1210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             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6611572" y="1067756"/>
            <a:ext cx="1465627" cy="121824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72200" y="1295400"/>
            <a:ext cx="3770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87352" y="1866900"/>
            <a:ext cx="4411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77410" y="1295400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640166" y="1480066"/>
            <a:ext cx="1524000" cy="126313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80603" y="1844213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 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05" y="4441324"/>
            <a:ext cx="80473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সপুষ্পক উদ্ভিদের যে রুপান্তরিত অংশ ফল ও বীজ উৎপাদনের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মাধ্যমে বংশবিস্তারে সাহায্য করে তাকে ফুল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728" y="5541929"/>
            <a:ext cx="8023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ঝরা ফুলের গোড়ায় ফুলের যে অংশটি থাকে তাকে ফল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1307185" y="3177064"/>
            <a:ext cx="1546836" cy="1166336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50358" y="3704152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 মূল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6126704"/>
            <a:ext cx="6231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সাধারণত মাটির নিচের অংশকে মূল বলা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3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6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332</TotalTime>
  <Words>308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46</cp:revision>
  <dcterms:created xsi:type="dcterms:W3CDTF">2006-08-16T00:00:00Z</dcterms:created>
  <dcterms:modified xsi:type="dcterms:W3CDTF">2019-10-14T02:40:38Z</dcterms:modified>
</cp:coreProperties>
</file>