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8"/>
  </p:notesMasterIdLst>
  <p:sldIdLst>
    <p:sldId id="331" r:id="rId2"/>
    <p:sldId id="309" r:id="rId3"/>
    <p:sldId id="330" r:id="rId4"/>
    <p:sldId id="327" r:id="rId5"/>
    <p:sldId id="329" r:id="rId6"/>
    <p:sldId id="328" r:id="rId7"/>
    <p:sldId id="317" r:id="rId8"/>
    <p:sldId id="318" r:id="rId9"/>
    <p:sldId id="321" r:id="rId10"/>
    <p:sldId id="319" r:id="rId11"/>
    <p:sldId id="320" r:id="rId12"/>
    <p:sldId id="322" r:id="rId13"/>
    <p:sldId id="323" r:id="rId14"/>
    <p:sldId id="324" r:id="rId15"/>
    <p:sldId id="325" r:id="rId16"/>
    <p:sldId id="32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7" autoAdjust="0"/>
    <p:restoredTop sz="94660"/>
  </p:normalViewPr>
  <p:slideViewPr>
    <p:cSldViewPr>
      <p:cViewPr varScale="1">
        <p:scale>
          <a:sx n="56" d="100"/>
          <a:sy n="56" d="100"/>
        </p:scale>
        <p:origin x="89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016AD-785B-42E6-ABAD-887546D29014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8912C-05FE-4710-957C-2C810B85E5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62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24007358" cy="7589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8000999" cy="34163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7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7200" dirty="0" smtClean="0">
                <a:solidFill>
                  <a:srgbClr val="FFFF00"/>
                </a:solidFill>
                <a:latin typeface="NikoshBAN" panose="02000000000000000000" pitchFamily="2" charset="0"/>
              </a:rPr>
              <a:t>            </a:t>
            </a:r>
            <a:r>
              <a:rPr lang="ar-SA" sz="7200" dirty="0" smtClean="0">
                <a:solidFill>
                  <a:srgbClr val="FFFF00"/>
                </a:solidFill>
                <a:latin typeface="NikoshBAN" panose="02000000000000000000" pitchFamily="2" charset="0"/>
              </a:rPr>
              <a:t>اهلا سهلا </a:t>
            </a:r>
            <a:r>
              <a:rPr lang="en-US" sz="7200" dirty="0" smtClean="0">
                <a:solidFill>
                  <a:srgbClr val="FFFF00"/>
                </a:solidFill>
                <a:latin typeface="NikoshBAN" panose="02000000000000000000" pitchFamily="2" charset="0"/>
              </a:rPr>
              <a:t>      </a:t>
            </a:r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ar-SA" sz="7200" dirty="0" smtClean="0">
                <a:solidFill>
                  <a:srgbClr val="FFFF00"/>
                </a:solidFill>
                <a:latin typeface="NikoshBAN" panose="02000000000000000000" pitchFamily="2" charset="0"/>
              </a:rPr>
              <a:t>  </a:t>
            </a:r>
            <a:endParaRPr lang="en-US" sz="7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0668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ar-SA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اشرح</a:t>
            </a:r>
            <a:r>
              <a:rPr lang="ar-SA" sz="6600" b="1" dirty="0" smtClean="0">
                <a:solidFill>
                  <a:srgbClr val="00B050"/>
                </a:solidFill>
              </a:rPr>
              <a:t> البيت </a:t>
            </a:r>
            <a:endParaRPr lang="en-US" sz="66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ar-SA" sz="3200" dirty="0" smtClean="0">
                <a:solidFill>
                  <a:srgbClr val="00B050"/>
                </a:solidFill>
              </a:rPr>
              <a:t>المأخذ :</a:t>
            </a:r>
            <a:r>
              <a:rPr lang="ar-SA" sz="3200" dirty="0" smtClean="0">
                <a:solidFill>
                  <a:srgbClr val="FF0000"/>
                </a:solidFill>
              </a:rPr>
              <a:t>                                                                      </a:t>
            </a:r>
          </a:p>
          <a:p>
            <a:pPr>
              <a:buNone/>
            </a:pPr>
            <a:r>
              <a:rPr lang="ar-SA" sz="3200" dirty="0" smtClean="0">
                <a:solidFill>
                  <a:srgbClr val="00B050"/>
                </a:solidFill>
              </a:rPr>
              <a:t>انّ</a:t>
            </a:r>
            <a:r>
              <a:rPr lang="ar-SA" sz="3200" dirty="0" smtClean="0">
                <a:solidFill>
                  <a:srgbClr val="0070C0"/>
                </a:solidFill>
              </a:rPr>
              <a:t>البيت المذكور مأخوذ من المقالة المسمّي –مكّة المكرّوة –</a:t>
            </a:r>
          </a:p>
          <a:p>
            <a:pPr>
              <a:buNone/>
            </a:pPr>
            <a:r>
              <a:rPr lang="ar-SA" sz="3200" dirty="0" smtClean="0">
                <a:solidFill>
                  <a:srgbClr val="0070C0"/>
                </a:solidFill>
              </a:rPr>
              <a:t>المنسبت : هذا البيت عن وحدة المسلمين – </a:t>
            </a:r>
          </a:p>
          <a:p>
            <a:pPr>
              <a:buNone/>
            </a:pPr>
            <a:r>
              <a:rPr lang="ar-SA" sz="3200" dirty="0" smtClean="0">
                <a:solidFill>
                  <a:srgbClr val="0070C0"/>
                </a:solidFill>
              </a:rPr>
              <a:t> التّشريح :انّ الكعبة المشرّفة هي بيت الله وهي اوّل بيت وضع للناس في الارض وجميع المسلمون من انحاء العالم يسافرون  و اليها للحجّ والعمرة في كلّ سنة - 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ar-SA" sz="3200" dirty="0" smtClean="0">
                <a:solidFill>
                  <a:srgbClr val="0070C0"/>
                </a:solidFill>
              </a:rPr>
              <a:t>                   </a:t>
            </a:r>
          </a:p>
          <a:p>
            <a:pPr>
              <a:buNone/>
            </a:pPr>
            <a:r>
              <a:rPr lang="ar-SA" sz="3200" dirty="0" smtClean="0">
                <a:solidFill>
                  <a:srgbClr val="0070C0"/>
                </a:solidFill>
              </a:rPr>
              <a:t>الفاءدة  : انّ الدّين الاسلام أفضل  من كلّ أديان – ومتنأ افضل من</a:t>
            </a:r>
          </a:p>
          <a:p>
            <a:pPr>
              <a:buNone/>
            </a:pPr>
            <a:r>
              <a:rPr lang="ar-SA" sz="3200" dirty="0" smtClean="0">
                <a:solidFill>
                  <a:srgbClr val="0070C0"/>
                </a:solidFill>
              </a:rPr>
              <a:t>كلّ أمّم لآنّنا نحن نجتمع و في كلّ يوماّ -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139952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6000" b="1" dirty="0" err="1" smtClean="0">
                <a:blipFill>
                  <a:blip r:embed="rId3"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b="1" dirty="0" smtClean="0">
                <a:blipFill>
                  <a:blip r:embed="rId3"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blipFill>
                  <a:blip r:embed="rId3"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b="1" dirty="0" smtClean="0">
                <a:blipFill>
                  <a:blip r:embed="rId3"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blipFill>
                <a:blip r:embed="rId3"/>
                <a:stretch>
                  <a:fillRect/>
                </a:stretch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*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পাক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কুরআনুল</a:t>
            </a:r>
            <a:r>
              <a:rPr lang="ar-SA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কারিমে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মক্কাকে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নামকরণ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?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534400" cy="1216152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6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দলিও</a:t>
            </a:r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400" b="1" dirty="0" smtClean="0">
                <a:solidFill>
                  <a:srgbClr val="00B050"/>
                </a:solidFill>
                <a:latin typeface="NikoshBAN" panose="02000000000000000000" pitchFamily="2" charset="0"/>
              </a:rPr>
              <a:t>أجب عن السوال – 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endParaRPr lang="ar-SA" sz="4400" b="1" dirty="0" smtClean="0">
              <a:solidFill>
                <a:srgbClr val="00B050"/>
              </a:solidFill>
              <a:latin typeface="NikoshBAN" panose="02000000000000000000" pitchFamily="2" charset="0"/>
            </a:endParaRPr>
          </a:p>
          <a:p>
            <a:pPr>
              <a:buNone/>
            </a:pPr>
            <a:r>
              <a:rPr lang="ar-SA" sz="4400" b="1" dirty="0" smtClean="0">
                <a:solidFill>
                  <a:srgbClr val="00B050"/>
                </a:solidFill>
                <a:latin typeface="NikoshBAN" panose="02000000000000000000" pitchFamily="2" charset="0"/>
              </a:rPr>
              <a:t>أين ولد الرّسول (صلي ) وأين توفّي ؟</a:t>
            </a:r>
          </a:p>
          <a:p>
            <a:pPr>
              <a:buNone/>
            </a:pPr>
            <a:r>
              <a:rPr lang="ar-SA" sz="4400" b="1" dirty="0" smtClean="0">
                <a:solidFill>
                  <a:srgbClr val="00B050"/>
                </a:solidFill>
                <a:latin typeface="NikoshBAN" panose="02000000000000000000" pitchFamily="2" charset="0"/>
              </a:rPr>
              <a:t> 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নিম্নের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>
              <a:buNone/>
            </a:pP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*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রাসুল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(স:)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কোথয়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মৃত্য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>
              <a:buNone/>
            </a:pP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4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534400" cy="1520952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ar-SA" sz="4000" b="1" dirty="0" smtClean="0">
                <a:solidFill>
                  <a:srgbClr val="92D050"/>
                </a:solidFill>
              </a:rPr>
              <a:t>كم مرّة يتوجه المسلمون إلي مكّة المكرّمة يوميا ؟ </a:t>
            </a:r>
            <a:endParaRPr lang="en-US" sz="40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534400" cy="1444752"/>
          </a:xfr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7048"/>
            <a:ext cx="9144000" cy="5330952"/>
          </a:xfr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ar-SA" sz="3200" b="1" dirty="0" smtClean="0"/>
              <a:t> اكتب أملأ الفراغ التّالي للكلمات المناسبة</a:t>
            </a:r>
            <a:r>
              <a:rPr lang="en-US" sz="3200" b="1" dirty="0" smtClean="0"/>
              <a:t>     </a:t>
            </a:r>
            <a:endParaRPr lang="ar-SA" sz="3200" b="1" dirty="0" smtClean="0"/>
          </a:p>
          <a:p>
            <a:pPr>
              <a:buNone/>
            </a:pPr>
            <a:r>
              <a:rPr lang="ar-SA" sz="3200" b="1" dirty="0" smtClean="0"/>
              <a:t>1- الكعبة المشرّفة تقع في المسجد      ------بمكّة المكرّمة_</a:t>
            </a:r>
          </a:p>
          <a:p>
            <a:pPr>
              <a:buNone/>
            </a:pPr>
            <a:r>
              <a:rPr lang="ar-SA" sz="3200" b="1" dirty="0" smtClean="0"/>
              <a:t>2- الكعبة أوّل ------ بني الله تعلي في الأرض-            </a:t>
            </a:r>
          </a:p>
          <a:p>
            <a:pPr>
              <a:buNone/>
            </a:pPr>
            <a:r>
              <a:rPr lang="ar-SA" sz="3200" b="1" dirty="0" smtClean="0"/>
              <a:t>3 – قلوب --------- تهفو للمسجد الحرام _                </a:t>
            </a:r>
          </a:p>
          <a:p>
            <a:pPr>
              <a:buNone/>
            </a:pPr>
            <a:r>
              <a:rPr lang="ar-SA" sz="3200" b="1" dirty="0" smtClean="0"/>
              <a:t>4 – يتّجه المسلمون في    ------     إلي -</a:t>
            </a:r>
            <a:r>
              <a:rPr lang="ar-SA" sz="3200" b="1" dirty="0" smtClean="0">
                <a:solidFill>
                  <a:srgbClr val="FF0000"/>
                </a:solidFill>
              </a:rPr>
              <a:t>الكعبة المشرفة-</a:t>
            </a:r>
            <a:r>
              <a:rPr lang="ar-SA" sz="3200" b="1" dirty="0" smtClean="0"/>
              <a:t>-               </a:t>
            </a:r>
          </a:p>
          <a:p>
            <a:pPr>
              <a:buNone/>
            </a:pPr>
            <a:r>
              <a:rPr lang="ar-SA" sz="3200" b="1" dirty="0" smtClean="0"/>
              <a:t>5-  ----------وحّد بين المسلمون  -                     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09800" y="22098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dirty="0" smtClean="0">
                <a:solidFill>
                  <a:srgbClr val="FF0000"/>
                </a:solidFill>
              </a:rPr>
              <a:t>الاحرم بمكّة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26670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 smtClean="0">
                <a:solidFill>
                  <a:srgbClr val="FF0000"/>
                </a:solidFill>
              </a:rPr>
              <a:t>بيت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33528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>
                <a:solidFill>
                  <a:srgbClr val="FF0000"/>
                </a:solidFill>
              </a:rPr>
              <a:t>الاعاليم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600" y="38862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 smtClean="0">
                <a:solidFill>
                  <a:srgbClr val="FF0000"/>
                </a:solidFill>
              </a:rPr>
              <a:t>ليوم والليلة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2600" y="50292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>
                <a:solidFill>
                  <a:srgbClr val="FF0000"/>
                </a:solidFill>
              </a:rPr>
              <a:t>الدّين</a:t>
            </a:r>
            <a:r>
              <a:rPr lang="ar-SA" sz="2800" dirty="0" smtClean="0"/>
              <a:t> </a:t>
            </a:r>
            <a:r>
              <a:rPr lang="ar-SA" sz="2800" b="1" dirty="0" smtClean="0">
                <a:solidFill>
                  <a:srgbClr val="FF0000"/>
                </a:solidFill>
              </a:rPr>
              <a:t>الواحد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534400" cy="1216152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660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6600" b="1" dirty="0" smtClean="0">
                <a:solidFill>
                  <a:srgbClr val="92D050"/>
                </a:solidFill>
                <a:latin typeface="Shonar Bangla" pitchFamily="18" charset="0"/>
                <a:cs typeface="Shonar Bangla" pitchFamily="18" charset="0"/>
              </a:rPr>
              <a:t> </a:t>
            </a:r>
            <a:endParaRPr lang="en-US" sz="6600" b="1" dirty="0">
              <a:solidFill>
                <a:srgbClr val="92D050"/>
              </a:solidFill>
              <a:latin typeface="Shonar Bangla" pitchFamily="18" charset="0"/>
              <a:cs typeface="Shonar Bangl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ar-SA" dirty="0" smtClean="0"/>
              <a:t>ا</a:t>
            </a:r>
            <a:r>
              <a:rPr lang="ar-SA" dirty="0" smtClean="0">
                <a:solidFill>
                  <a:srgbClr val="FF0000"/>
                </a:solidFill>
              </a:rPr>
              <a:t>شرح </a:t>
            </a:r>
            <a:r>
              <a:rPr lang="ar-SA" dirty="0" smtClean="0"/>
              <a:t>:-                                                                                  </a:t>
            </a:r>
          </a:p>
          <a:p>
            <a:pPr>
              <a:buNone/>
            </a:pPr>
            <a:r>
              <a:rPr lang="ar-SA" dirty="0" smtClean="0">
                <a:solidFill>
                  <a:srgbClr val="00B050"/>
                </a:solidFill>
              </a:rPr>
              <a:t>الكبة مجتمع ألأمم  * أكرم بابيت وبالحرم               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ar-SA" dirty="0" smtClean="0">
                <a:solidFill>
                  <a:srgbClr val="FF0000"/>
                </a:solidFill>
              </a:rPr>
              <a:t>المأخذ</a:t>
            </a:r>
            <a:r>
              <a:rPr lang="ar-SA" dirty="0" smtClean="0"/>
              <a:t> : انّ البيت المذكور مأخوذ من المقالة المسمّي به ّ “</a:t>
            </a:r>
            <a:r>
              <a:rPr lang="ar-SA" dirty="0" smtClean="0">
                <a:solidFill>
                  <a:srgbClr val="FF0000"/>
                </a:solidFill>
              </a:rPr>
              <a:t>الكعبة المشرّفة  </a:t>
            </a:r>
            <a:r>
              <a:rPr lang="ar-SA" dirty="0" smtClean="0"/>
              <a:t>”</a:t>
            </a:r>
            <a:endParaRPr lang="ar-SA" dirty="0"/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المناسبة</a:t>
            </a:r>
            <a:r>
              <a:rPr lang="ar-SA" dirty="0" smtClean="0"/>
              <a:t> : هذا البيت عن مجتمع الأمم المسلمون اللعلمين                              </a:t>
            </a:r>
            <a:r>
              <a:rPr lang="ar-SA" dirty="0" smtClean="0">
                <a:solidFill>
                  <a:srgbClr val="FF0000"/>
                </a:solidFill>
              </a:rPr>
              <a:t>التّشريح</a:t>
            </a:r>
            <a:r>
              <a:rPr lang="ar-SA" dirty="0" smtClean="0"/>
              <a:t>  : انّ الله خلقنا النسان  وجعلنا  مسلما – وجعل البيت مثبة لنا وأمنا       وامرنا أملرنا أن نوحّه وججوهنا شطرالمسجد الحرم- وامرجميع الناس لأداء الحجّ والعمرة نحن ستطيع ان نجتميع الي الكعبة المشرّفة                       </a:t>
            </a:r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الفاءدة </a:t>
            </a:r>
            <a:r>
              <a:rPr lang="ar-SA" dirty="0" smtClean="0"/>
              <a:t>: انّنا نحن خير امّت –نحن نجتمع في كلّ عام وفي كلّ يوما -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7996.Shahalam(65)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8600" y="96850"/>
            <a:ext cx="8686799" cy="638015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0" y="1066800"/>
            <a:ext cx="105918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9900" dirty="0" smtClean="0">
                <a:solidFill>
                  <a:srgbClr val="FFFF00"/>
                </a:solidFill>
              </a:rPr>
              <a:t>اهلا سهلا </a:t>
            </a:r>
            <a:endParaRPr lang="en-US" sz="199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1368552"/>
          </a:xfrm>
          <a:blipFill>
            <a:blip r:embed="rId2"/>
            <a:tile tx="0" ty="0" sx="100000" sy="100000" flip="none" algn="tl"/>
          </a:blipFill>
          <a:ln w="762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7200" b="1" dirty="0" err="1" smtClean="0">
                <a:blipFill>
                  <a:blip r:embed="rId3"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7200" b="1" dirty="0" smtClean="0">
                <a:blipFill>
                  <a:blip r:embed="rId3"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blipFill>
                  <a:blip r:embed="rId3"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b="1" dirty="0">
              <a:blipFill>
                <a:blip r:embed="rId3"/>
                <a:stretch>
                  <a:fillRect/>
                </a:stretch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 descr="Picture4.jpg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228600" y="1524000"/>
            <a:ext cx="2830657" cy="468153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00" y="1371600"/>
            <a:ext cx="5638800" cy="4681728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আলীমুদ্দীন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মৌলভী</a:t>
            </a:r>
            <a:endParaRPr lang="en-US" sz="2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গাড়বাড়ীয়া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সিদ্দীকিয়া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endParaRPr lang="en-US" sz="2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উপজেলা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হরিণাকুন্ডু</a:t>
            </a:r>
            <a:endParaRPr lang="en-US" sz="2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জেলা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ঝিনাইদহ</a:t>
            </a:r>
            <a:endParaRPr lang="en-US" sz="2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ই-মেইল-19alimuddin56@gmail.com</a:t>
            </a:r>
            <a:endParaRPr lang="en-US" sz="2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 </a:t>
            </a:r>
            <a:r>
              <a:rPr lang="ar-SA" dirty="0" smtClean="0"/>
              <a:t>تعرف الدّرس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7076" y="1676400"/>
            <a:ext cx="8683752" cy="415498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ar-SA" sz="4400" dirty="0" smtClean="0"/>
          </a:p>
          <a:p>
            <a:r>
              <a:rPr lang="ar-SA" sz="4400" dirty="0"/>
              <a:t> </a:t>
            </a:r>
            <a:r>
              <a:rPr lang="ar-SA" sz="4400" dirty="0" smtClean="0"/>
              <a:t>اللغة العربية  الاتّصالية         </a:t>
            </a:r>
          </a:p>
          <a:p>
            <a:r>
              <a:rPr lang="ar-SA" sz="4400" dirty="0" smtClean="0"/>
              <a:t>للصّف الثّامن               </a:t>
            </a:r>
          </a:p>
          <a:p>
            <a:r>
              <a:rPr lang="ar-SA" sz="4400" dirty="0" smtClean="0"/>
              <a:t>الدّرس الخامس  عشر        </a:t>
            </a:r>
          </a:p>
          <a:p>
            <a:r>
              <a:rPr lang="ar-SA" sz="4400" dirty="0" smtClean="0"/>
              <a:t>الوقت – 45 دقيقة           </a:t>
            </a:r>
          </a:p>
          <a:p>
            <a:r>
              <a:rPr lang="ar-SA" sz="4400" dirty="0" smtClean="0"/>
              <a:t>      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8304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152400"/>
            <a:ext cx="8534400" cy="12192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মুসলিম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মুখ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ফিরিয়ে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নামাজ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 descr="kaab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723" y="1256714"/>
            <a:ext cx="8991600" cy="56388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5" name="Content Placeholder 3" descr="kaa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00"/>
            <a:ext cx="8991600" cy="56388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5400" dirty="0" smtClean="0"/>
              <a:t>استفادة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684276" y="1752600"/>
            <a:ext cx="7769352" cy="193899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ar-SA" sz="2400" dirty="0"/>
              <a:t>1</a:t>
            </a:r>
            <a:r>
              <a:rPr lang="ar-SA" sz="2400" dirty="0" smtClean="0"/>
              <a:t>-أين ولد الرسول (ص) وأين توفيّ -                  </a:t>
            </a:r>
          </a:p>
          <a:p>
            <a:r>
              <a:rPr lang="ar-SA" sz="2400" dirty="0"/>
              <a:t>2</a:t>
            </a:r>
            <a:r>
              <a:rPr lang="ar-SA" sz="2400" dirty="0" smtClean="0"/>
              <a:t>- ماالّذي يوحد بين مسلمين -                             </a:t>
            </a:r>
          </a:p>
          <a:p>
            <a:r>
              <a:rPr lang="ar-SA" sz="2400" dirty="0" smtClean="0"/>
              <a:t>3- كم مرّة يتوجّه المسلمون الي مكّة المكرّمة يوميا   </a:t>
            </a:r>
          </a:p>
          <a:p>
            <a:r>
              <a:rPr lang="ar-SA" sz="2400" dirty="0" smtClean="0"/>
              <a:t>4- تشرحت البيات المذكورة -                            </a:t>
            </a:r>
          </a:p>
          <a:p>
            <a:r>
              <a:rPr lang="ar-SA" sz="2400" dirty="0" smtClean="0"/>
              <a:t>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5987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19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রাসুল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সঃ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রওজা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মুবারক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অবস্থিত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 descr="Picture3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1527174"/>
            <a:ext cx="9144000" cy="510222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ar-SA" sz="5400" b="1" dirty="0" smtClean="0"/>
              <a:t>النّظم – الكعبة المشّفة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/>
              <a:t> </a:t>
            </a:r>
            <a:r>
              <a:rPr lang="ar-SA" sz="2800" b="1" dirty="0" smtClean="0"/>
              <a:t>الكعبة مجتمع الأمم * أكرم بالبيت وبالحرم                                  </a:t>
            </a:r>
          </a:p>
          <a:p>
            <a:pPr>
              <a:buNone/>
            </a:pPr>
            <a:r>
              <a:rPr lang="ar-SA" sz="2800" b="1" dirty="0" smtClean="0"/>
              <a:t>يامكذة ياأمّالدّنيا  * يا أوّل بيت في القدم                                     </a:t>
            </a:r>
          </a:p>
          <a:p>
            <a:pPr>
              <a:buNone/>
            </a:pPr>
            <a:r>
              <a:rPr lang="ar-SA" sz="2800" b="1" dirty="0" smtClean="0"/>
              <a:t>يأتيك الرّاكب والسّعي * من أقصي الارض علي قدم                           </a:t>
            </a:r>
          </a:p>
          <a:p>
            <a:pPr>
              <a:buNone/>
            </a:pPr>
            <a:r>
              <a:rPr lang="ar-SA" sz="2800" b="1" dirty="0" smtClean="0"/>
              <a:t>فقلوب العالم قاطبة * تهفوللبيت المتحرّم                                      </a:t>
            </a:r>
          </a:p>
          <a:p>
            <a:pPr>
              <a:buNone/>
            </a:pPr>
            <a:r>
              <a:rPr lang="ar-SA" sz="2800" b="1" dirty="0" smtClean="0"/>
              <a:t>وتظلّ الكعبت قبلتنا * أكرم بالقدوة والعلم                                      </a:t>
            </a:r>
          </a:p>
          <a:p>
            <a:pPr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الدّين الواحد جمّعنا * وبه صرنا  خير الأمم                                  </a:t>
            </a:r>
          </a:p>
          <a:p>
            <a:pPr>
              <a:buNone/>
            </a:pPr>
            <a:r>
              <a:rPr lang="ar-SA" sz="2800" b="1" dirty="0" smtClean="0"/>
              <a:t>فلنسلم مكّة خالدة * بخلودالدّين المختتم                                     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987552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6000" b="1" dirty="0" err="1" smtClean="0">
                <a:blipFill>
                  <a:blip r:embed="rId3"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পদ্যটির</a:t>
            </a:r>
            <a:r>
              <a:rPr lang="en-US" sz="6000" b="1" dirty="0" smtClean="0">
                <a:blipFill>
                  <a:blip r:embed="rId3"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blipFill>
                  <a:blip r:embed="rId3"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অনুবাদ</a:t>
            </a:r>
            <a:endParaRPr lang="en-US" sz="6000" b="1" dirty="0">
              <a:blipFill>
                <a:blip r:embed="rId3"/>
                <a:stretch>
                  <a:fillRect/>
                </a:stretch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89848" cy="5026152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*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কাবা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জাতীর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মিলনস্থল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*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মযার্দাবান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বায়তুল্লাহ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হেরেম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শরীফ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>
              <a:buFont typeface="Arial" charset="0"/>
              <a:buChar char="•"/>
            </a:pP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!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ঊৎস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! *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প্রাচিনতম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। </a:t>
            </a:r>
          </a:p>
          <a:p>
            <a:pPr>
              <a:buFont typeface="Arial" charset="0"/>
              <a:buChar char="•"/>
            </a:pP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অরোহী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ও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পদব্রজে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*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শেষপ্রান্ত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হেটে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>
              <a:buFont typeface="Arial" charset="0"/>
              <a:buChar char="•"/>
            </a:pP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অন্তর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*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সম্মানিত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ঘরের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আগ্রহী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। </a:t>
            </a:r>
          </a:p>
          <a:p>
            <a:pPr>
              <a:buFont typeface="Arial" charset="0"/>
              <a:buChar char="•"/>
            </a:pP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সবর্দা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কাবা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কেবলা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*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আনুগত্য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নিদর্শনস্থল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কতনা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সম্মানিত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। </a:t>
            </a:r>
          </a:p>
          <a:p>
            <a:pPr>
              <a:buFont typeface="Arial" charset="0"/>
              <a:buChar char="•"/>
            </a:pP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দ্বীন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একত্রিত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*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র্এর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শ্রেষ্ঠ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জাতিতে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পরিণত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>
              <a:buFont typeface="Arial" charset="0"/>
              <a:buChar char="•"/>
            </a:pP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স্থায়ীভাবে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নিরাপদ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হোক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*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সর্বশেষ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দ্বীনের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সথায়িত্বের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292352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6600" b="1" dirty="0" err="1" smtClean="0">
                <a:blipFill>
                  <a:blip r:embed="rId3"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6600" b="1" dirty="0" smtClean="0">
                <a:blipFill>
                  <a:blip r:embed="rId3"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blipFill>
                  <a:blip r:embed="rId3"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endParaRPr lang="en-US" sz="6600" b="1" dirty="0">
              <a:blipFill>
                <a:blip r:embed="rId3"/>
                <a:stretch>
                  <a:fillRect/>
                </a:stretch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শরিফ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সরবর্থ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শ্রেষ্ট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কুরআনে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>
              <a:buNone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ঊম্মূল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সেখানে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আমাদের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রাসুল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(স:)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জন্ম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গ্রহণ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করেছেন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যেখানে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আছে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মসজিদে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হারাম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এখান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থেকেই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ইসলামের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বিস্তৃতি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লাভ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 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মুসলমানগন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দিনে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রাতে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পাঁচ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বার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ফিরে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নামাজ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আদায়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এছাড়াও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তারা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হজ্জ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ওমরার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জন্য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এখানে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আসে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।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আমাদের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একমাত্র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দ্বীন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এখানে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আমদের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একতিৃত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যতদিন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ইসলাম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থাকবে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ততদিন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এটিও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অবশিষ্ট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থাকবে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এটা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মুসলিম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বিশ্বের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স্থায়ী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কিবলা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itchFamily="2" charset="2"/>
              </a:rPr>
              <a:t> 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1773</TotalTime>
  <Words>612</Words>
  <Application>Microsoft Office PowerPoint</Application>
  <PresentationFormat>On-screen Show (4:3)</PresentationFormat>
  <Paragraphs>82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Georgia</vt:lpstr>
      <vt:lpstr>NikoshBAN</vt:lpstr>
      <vt:lpstr>Shonar Bangla</vt:lpstr>
      <vt:lpstr>Times New Roman</vt:lpstr>
      <vt:lpstr>Wingdings</vt:lpstr>
      <vt:lpstr>Wingdings 2</vt:lpstr>
      <vt:lpstr>Civic</vt:lpstr>
      <vt:lpstr>PowerPoint Presentation</vt:lpstr>
      <vt:lpstr>শিক্ষক পরিচিতি</vt:lpstr>
      <vt:lpstr> تعرف الدّرس</vt:lpstr>
      <vt:lpstr>       পৃথিবীর সকল মুসলিম কোন  দিকে মুখ ফিরিয়ে নামাজ পড়ে?</vt:lpstr>
      <vt:lpstr>استفادة</vt:lpstr>
      <vt:lpstr> রাসুল (সঃ)এর রওজা মুবারক কোথায় অবস্থিত ?</vt:lpstr>
      <vt:lpstr>النّظم – الكعبة المشّفة</vt:lpstr>
      <vt:lpstr>পদ্যটির অনুবাদ</vt:lpstr>
      <vt:lpstr>মূল আলোচনা</vt:lpstr>
      <vt:lpstr>اشرح البيت </vt:lpstr>
      <vt:lpstr>একক কাজ </vt:lpstr>
      <vt:lpstr>দলিও কাজ </vt:lpstr>
      <vt:lpstr>জোড়ায় কাজ </vt:lpstr>
      <vt:lpstr>বাড়ীর কাজ</vt:lpstr>
      <vt:lpstr>মূল্যায়ন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Ummulqura Madrasha</dc:creator>
  <cp:lastModifiedBy>Windows User</cp:lastModifiedBy>
  <cp:revision>368</cp:revision>
  <dcterms:created xsi:type="dcterms:W3CDTF">2006-08-16T00:00:00Z</dcterms:created>
  <dcterms:modified xsi:type="dcterms:W3CDTF">2019-10-15T00:01:14Z</dcterms:modified>
</cp:coreProperties>
</file>