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A8A48-E0D7-4234-9D7B-5517CF1BB1F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24FD9-FAFF-457F-B3CE-906635C20FD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85686EF-F12A-486D-8942-11A7A085C694}" type="parTrans" cxnId="{3E04B397-EF57-4E86-985C-5C28690DA0EE}">
      <dgm:prSet/>
      <dgm:spPr/>
      <dgm:t>
        <a:bodyPr/>
        <a:lstStyle/>
        <a:p>
          <a:endParaRPr lang="en-US"/>
        </a:p>
      </dgm:t>
    </dgm:pt>
    <dgm:pt modelId="{F3A83884-4AB7-4498-8C1F-B62BBB094F2F}" type="sibTrans" cxnId="{3E04B397-EF57-4E86-985C-5C28690DA0EE}">
      <dgm:prSet/>
      <dgm:spPr/>
      <dgm:t>
        <a:bodyPr/>
        <a:lstStyle/>
        <a:p>
          <a:endParaRPr lang="en-US"/>
        </a:p>
      </dgm:t>
    </dgm:pt>
    <dgm:pt modelId="{283E27BE-D3C0-4626-8DB7-996151FFD5E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534DF66-EEED-4324-923E-5A3659EAF5D1}" type="parTrans" cxnId="{48D2A5CE-1A89-4B22-BABD-998394A88BFF}">
      <dgm:prSet/>
      <dgm:spPr/>
      <dgm:t>
        <a:bodyPr/>
        <a:lstStyle/>
        <a:p>
          <a:endParaRPr lang="en-US"/>
        </a:p>
      </dgm:t>
    </dgm:pt>
    <dgm:pt modelId="{7A4EC3DE-D11D-4E61-A28E-CBBA4C1ECDD2}" type="sibTrans" cxnId="{48D2A5CE-1A89-4B22-BABD-998394A88BFF}">
      <dgm:prSet/>
      <dgm:spPr/>
      <dgm:t>
        <a:bodyPr/>
        <a:lstStyle/>
        <a:p>
          <a:endParaRPr lang="en-US"/>
        </a:p>
      </dgm:t>
    </dgm:pt>
    <dgm:pt modelId="{BBA3C75A-4F70-426B-9F7E-8B424EB1CD8A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D472565-0257-40B8-8099-9E859F5F6B65}" type="parTrans" cxnId="{421F9A16-76A0-4FD8-A787-99413AE55141}">
      <dgm:prSet/>
      <dgm:spPr/>
      <dgm:t>
        <a:bodyPr/>
        <a:lstStyle/>
        <a:p>
          <a:endParaRPr lang="en-US"/>
        </a:p>
      </dgm:t>
    </dgm:pt>
    <dgm:pt modelId="{A7E8293F-5329-4DCB-B69A-B1EB19361597}" type="sibTrans" cxnId="{421F9A16-76A0-4FD8-A787-99413AE55141}">
      <dgm:prSet/>
      <dgm:spPr/>
      <dgm:t>
        <a:bodyPr/>
        <a:lstStyle/>
        <a:p>
          <a:endParaRPr lang="en-US"/>
        </a:p>
      </dgm:t>
    </dgm:pt>
    <dgm:pt modelId="{B76B1B9F-242F-45AE-B011-068A63648075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048AD1-85E7-4F83-8F6F-FA9D927D6A51}" type="parTrans" cxnId="{F35C218A-6854-43B0-AD4F-EE9CF8EA750A}">
      <dgm:prSet/>
      <dgm:spPr/>
      <dgm:t>
        <a:bodyPr/>
        <a:lstStyle/>
        <a:p>
          <a:endParaRPr lang="en-US"/>
        </a:p>
      </dgm:t>
    </dgm:pt>
    <dgm:pt modelId="{59210EC9-D566-4DF8-BEEC-A808B5F936A0}" type="sibTrans" cxnId="{F35C218A-6854-43B0-AD4F-EE9CF8EA750A}">
      <dgm:prSet/>
      <dgm:spPr/>
      <dgm:t>
        <a:bodyPr/>
        <a:lstStyle/>
        <a:p>
          <a:endParaRPr lang="en-US"/>
        </a:p>
      </dgm:t>
    </dgm:pt>
    <dgm:pt modelId="{2AC2ADDA-0CCE-4CA0-AA87-3BFC6DF623B4}">
      <dgm:prSet phldrT="[Text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n-US" sz="4400" dirty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kK©ivhy³ </a:t>
          </a:r>
          <a:r>
            <a:rPr lang="en-US" sz="4400" dirty="0" err="1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Lvevi</a:t>
          </a:r>
          <a:endParaRPr lang="en-US" sz="4400" dirty="0">
            <a:solidFill>
              <a:srgbClr val="FFC000"/>
            </a:solidFill>
            <a:latin typeface="SutonnyMJ" pitchFamily="2" charset="0"/>
            <a:cs typeface="SutonnyMJ" pitchFamily="2" charset="0"/>
          </a:endParaRPr>
        </a:p>
      </dgm:t>
    </dgm:pt>
    <dgm:pt modelId="{DE04044F-6399-4BBD-B270-2C05830D6146}" type="sibTrans" cxnId="{AC63AD5A-6169-4048-A81D-9A0BFB80915A}">
      <dgm:prSet/>
      <dgm:spPr/>
      <dgm:t>
        <a:bodyPr/>
        <a:lstStyle/>
        <a:p>
          <a:endParaRPr lang="en-US"/>
        </a:p>
      </dgm:t>
    </dgm:pt>
    <dgm:pt modelId="{962DEE66-6950-4096-A44A-7DFE46CCFA2F}" type="parTrans" cxnId="{AC63AD5A-6169-4048-A81D-9A0BFB80915A}">
      <dgm:prSet/>
      <dgm:spPr/>
      <dgm:t>
        <a:bodyPr/>
        <a:lstStyle/>
        <a:p>
          <a:endParaRPr lang="en-US"/>
        </a:p>
      </dgm:t>
    </dgm:pt>
    <dgm:pt modelId="{A9F2AF61-7A10-4E22-AAED-330BB6E53D76}" type="pres">
      <dgm:prSet presAssocID="{A7BA8A48-E0D7-4234-9D7B-5517CF1BB1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DDDA473-5EB6-44EC-9251-E4C7C15C8273}" type="pres">
      <dgm:prSet presAssocID="{2AC2ADDA-0CCE-4CA0-AA87-3BFC6DF623B4}" presName="singleCycle" presStyleCnt="0"/>
      <dgm:spPr/>
    </dgm:pt>
    <dgm:pt modelId="{D2EC3885-8219-47DE-B92D-1A22C4299005}" type="pres">
      <dgm:prSet presAssocID="{2AC2ADDA-0CCE-4CA0-AA87-3BFC6DF623B4}" presName="singleCenter" presStyleLbl="node1" presStyleIdx="0" presStyleCnt="5" custScaleX="250771" custScaleY="82271" custLinFactNeighborX="5376" custLinFactNeighborY="-1610">
        <dgm:presLayoutVars>
          <dgm:chMax val="7"/>
          <dgm:chPref val="7"/>
        </dgm:presLayoutVars>
      </dgm:prSet>
      <dgm:spPr/>
    </dgm:pt>
    <dgm:pt modelId="{99C3A8B0-6776-4E4F-9E5F-A6E4C03E3557}" type="pres">
      <dgm:prSet presAssocID="{08048AD1-85E7-4F83-8F6F-FA9D927D6A51}" presName="Name56" presStyleLbl="parChTrans1D2" presStyleIdx="0" presStyleCnt="4"/>
      <dgm:spPr/>
    </dgm:pt>
    <dgm:pt modelId="{7B357327-8DC4-4D0F-8B28-7A0D3F830EC1}" type="pres">
      <dgm:prSet presAssocID="{B76B1B9F-242F-45AE-B011-068A63648075}" presName="text0" presStyleLbl="node1" presStyleIdx="1" presStyleCnt="5" custScaleX="327976" custScaleY="259734" custRadScaleRad="202496" custRadScaleInc="-158824">
        <dgm:presLayoutVars>
          <dgm:bulletEnabled val="1"/>
        </dgm:presLayoutVars>
      </dgm:prSet>
      <dgm:spPr/>
    </dgm:pt>
    <dgm:pt modelId="{C3AA7A0F-0ED9-4EAE-B762-F46307A7AC67}" type="pres">
      <dgm:prSet presAssocID="{585686EF-F12A-486D-8942-11A7A085C694}" presName="Name56" presStyleLbl="parChTrans1D2" presStyleIdx="1" presStyleCnt="4"/>
      <dgm:spPr/>
    </dgm:pt>
    <dgm:pt modelId="{FA390F5D-B308-41E9-8A9C-697581529C04}" type="pres">
      <dgm:prSet presAssocID="{21E24FD9-FAFF-457F-B3CE-906635C20FDB}" presName="text0" presStyleLbl="node1" presStyleIdx="2" presStyleCnt="5" custAng="0" custScaleX="314033" custScaleY="241125" custRadScaleRad="208000" custRadScaleInc="-39754">
        <dgm:presLayoutVars>
          <dgm:bulletEnabled val="1"/>
        </dgm:presLayoutVars>
      </dgm:prSet>
      <dgm:spPr/>
    </dgm:pt>
    <dgm:pt modelId="{3D3929BB-B8F2-479F-B7BC-857A227FF2F8}" type="pres">
      <dgm:prSet presAssocID="{F534DF66-EEED-4324-923E-5A3659EAF5D1}" presName="Name56" presStyleLbl="parChTrans1D2" presStyleIdx="2" presStyleCnt="4"/>
      <dgm:spPr/>
    </dgm:pt>
    <dgm:pt modelId="{C8D051A6-D29A-4FE3-BE22-2C00C2826299}" type="pres">
      <dgm:prSet presAssocID="{283E27BE-D3C0-4626-8DB7-996151FFD5E9}" presName="text0" presStyleLbl="node1" presStyleIdx="3" presStyleCnt="5" custScaleX="317562" custScaleY="220522" custRadScaleRad="201175" custRadScaleInc="-162073">
        <dgm:presLayoutVars>
          <dgm:bulletEnabled val="1"/>
        </dgm:presLayoutVars>
      </dgm:prSet>
      <dgm:spPr/>
    </dgm:pt>
    <dgm:pt modelId="{6390BE6C-A5AF-4992-9DC6-60E71350CEE9}" type="pres">
      <dgm:prSet presAssocID="{1D472565-0257-40B8-8099-9E859F5F6B65}" presName="Name56" presStyleLbl="parChTrans1D2" presStyleIdx="3" presStyleCnt="4"/>
      <dgm:spPr/>
    </dgm:pt>
    <dgm:pt modelId="{150ADEFC-0768-4C54-9DE7-9A535E5E2B29}" type="pres">
      <dgm:prSet presAssocID="{BBA3C75A-4F70-426B-9F7E-8B424EB1CD8A}" presName="text0" presStyleLbl="node1" presStyleIdx="4" presStyleCnt="5" custAng="0" custScaleX="384649" custScaleY="226629" custRadScaleRad="209488" custRadScaleInc="-43871">
        <dgm:presLayoutVars>
          <dgm:bulletEnabled val="1"/>
        </dgm:presLayoutVars>
      </dgm:prSet>
      <dgm:spPr/>
    </dgm:pt>
  </dgm:ptLst>
  <dgm:cxnLst>
    <dgm:cxn modelId="{1083F100-7986-493A-A67E-66E55A021932}" type="presOf" srcId="{08048AD1-85E7-4F83-8F6F-FA9D927D6A51}" destId="{99C3A8B0-6776-4E4F-9E5F-A6E4C03E3557}" srcOrd="0" destOrd="0" presId="urn:microsoft.com/office/officeart/2008/layout/RadialCluster"/>
    <dgm:cxn modelId="{421F9A16-76A0-4FD8-A787-99413AE55141}" srcId="{2AC2ADDA-0CCE-4CA0-AA87-3BFC6DF623B4}" destId="{BBA3C75A-4F70-426B-9F7E-8B424EB1CD8A}" srcOrd="3" destOrd="0" parTransId="{1D472565-0257-40B8-8099-9E859F5F6B65}" sibTransId="{A7E8293F-5329-4DCB-B69A-B1EB19361597}"/>
    <dgm:cxn modelId="{77E75C1B-F089-4A51-B05D-1C41651B04CA}" type="presOf" srcId="{585686EF-F12A-486D-8942-11A7A085C694}" destId="{C3AA7A0F-0ED9-4EAE-B762-F46307A7AC67}" srcOrd="0" destOrd="0" presId="urn:microsoft.com/office/officeart/2008/layout/RadialCluster"/>
    <dgm:cxn modelId="{E89AA061-C08F-483E-BAE9-DA2609DCCCE8}" type="presOf" srcId="{2AC2ADDA-0CCE-4CA0-AA87-3BFC6DF623B4}" destId="{D2EC3885-8219-47DE-B92D-1A22C4299005}" srcOrd="0" destOrd="0" presId="urn:microsoft.com/office/officeart/2008/layout/RadialCluster"/>
    <dgm:cxn modelId="{90737544-01FB-47AA-9115-BAB0F52BD088}" type="presOf" srcId="{A7BA8A48-E0D7-4234-9D7B-5517CF1BB1F0}" destId="{A9F2AF61-7A10-4E22-AAED-330BB6E53D76}" srcOrd="0" destOrd="0" presId="urn:microsoft.com/office/officeart/2008/layout/RadialCluster"/>
    <dgm:cxn modelId="{73F04D67-615A-4372-914E-F1A9A5A7E108}" type="presOf" srcId="{B76B1B9F-242F-45AE-B011-068A63648075}" destId="{7B357327-8DC4-4D0F-8B28-7A0D3F830EC1}" srcOrd="0" destOrd="0" presId="urn:microsoft.com/office/officeart/2008/layout/RadialCluster"/>
    <dgm:cxn modelId="{A0A1EC4D-BEC4-4E8E-9957-485AF8296062}" type="presOf" srcId="{1D472565-0257-40B8-8099-9E859F5F6B65}" destId="{6390BE6C-A5AF-4992-9DC6-60E71350CEE9}" srcOrd="0" destOrd="0" presId="urn:microsoft.com/office/officeart/2008/layout/RadialCluster"/>
    <dgm:cxn modelId="{AC63AD5A-6169-4048-A81D-9A0BFB80915A}" srcId="{A7BA8A48-E0D7-4234-9D7B-5517CF1BB1F0}" destId="{2AC2ADDA-0CCE-4CA0-AA87-3BFC6DF623B4}" srcOrd="0" destOrd="0" parTransId="{962DEE66-6950-4096-A44A-7DFE46CCFA2F}" sibTransId="{DE04044F-6399-4BBD-B270-2C05830D6146}"/>
    <dgm:cxn modelId="{6D100384-D3EB-4343-8394-A1E0D04200E9}" type="presOf" srcId="{283E27BE-D3C0-4626-8DB7-996151FFD5E9}" destId="{C8D051A6-D29A-4FE3-BE22-2C00C2826299}" srcOrd="0" destOrd="0" presId="urn:microsoft.com/office/officeart/2008/layout/RadialCluster"/>
    <dgm:cxn modelId="{F35C218A-6854-43B0-AD4F-EE9CF8EA750A}" srcId="{2AC2ADDA-0CCE-4CA0-AA87-3BFC6DF623B4}" destId="{B76B1B9F-242F-45AE-B011-068A63648075}" srcOrd="0" destOrd="0" parTransId="{08048AD1-85E7-4F83-8F6F-FA9D927D6A51}" sibTransId="{59210EC9-D566-4DF8-BEEC-A808B5F936A0}"/>
    <dgm:cxn modelId="{AFDE4093-2E13-4931-A131-BCE60E085F8C}" type="presOf" srcId="{21E24FD9-FAFF-457F-B3CE-906635C20FDB}" destId="{FA390F5D-B308-41E9-8A9C-697581529C04}" srcOrd="0" destOrd="0" presId="urn:microsoft.com/office/officeart/2008/layout/RadialCluster"/>
    <dgm:cxn modelId="{FB318393-873D-4C1E-B486-1AD4815B14F9}" type="presOf" srcId="{BBA3C75A-4F70-426B-9F7E-8B424EB1CD8A}" destId="{150ADEFC-0768-4C54-9DE7-9A535E5E2B29}" srcOrd="0" destOrd="0" presId="urn:microsoft.com/office/officeart/2008/layout/RadialCluster"/>
    <dgm:cxn modelId="{3E04B397-EF57-4E86-985C-5C28690DA0EE}" srcId="{2AC2ADDA-0CCE-4CA0-AA87-3BFC6DF623B4}" destId="{21E24FD9-FAFF-457F-B3CE-906635C20FDB}" srcOrd="1" destOrd="0" parTransId="{585686EF-F12A-486D-8942-11A7A085C694}" sibTransId="{F3A83884-4AB7-4498-8C1F-B62BBB094F2F}"/>
    <dgm:cxn modelId="{F47540AB-5E5D-4D91-A20E-0770033EEF27}" type="presOf" srcId="{F534DF66-EEED-4324-923E-5A3659EAF5D1}" destId="{3D3929BB-B8F2-479F-B7BC-857A227FF2F8}" srcOrd="0" destOrd="0" presId="urn:microsoft.com/office/officeart/2008/layout/RadialCluster"/>
    <dgm:cxn modelId="{48D2A5CE-1A89-4B22-BABD-998394A88BFF}" srcId="{2AC2ADDA-0CCE-4CA0-AA87-3BFC6DF623B4}" destId="{283E27BE-D3C0-4626-8DB7-996151FFD5E9}" srcOrd="2" destOrd="0" parTransId="{F534DF66-EEED-4324-923E-5A3659EAF5D1}" sibTransId="{7A4EC3DE-D11D-4E61-A28E-CBBA4C1ECDD2}"/>
    <dgm:cxn modelId="{1D3B13DE-ADDB-40DB-BB6E-A6713681442B}" type="presParOf" srcId="{A9F2AF61-7A10-4E22-AAED-330BB6E53D76}" destId="{5DDDA473-5EB6-44EC-9251-E4C7C15C8273}" srcOrd="0" destOrd="0" presId="urn:microsoft.com/office/officeart/2008/layout/RadialCluster"/>
    <dgm:cxn modelId="{86A58AFC-1C9A-4B91-A891-FD77698F9A2C}" type="presParOf" srcId="{5DDDA473-5EB6-44EC-9251-E4C7C15C8273}" destId="{D2EC3885-8219-47DE-B92D-1A22C4299005}" srcOrd="0" destOrd="0" presId="urn:microsoft.com/office/officeart/2008/layout/RadialCluster"/>
    <dgm:cxn modelId="{05C7EEA4-6BC6-4C44-A2C8-8F53C905D1C7}" type="presParOf" srcId="{5DDDA473-5EB6-44EC-9251-E4C7C15C8273}" destId="{99C3A8B0-6776-4E4F-9E5F-A6E4C03E3557}" srcOrd="1" destOrd="0" presId="urn:microsoft.com/office/officeart/2008/layout/RadialCluster"/>
    <dgm:cxn modelId="{E4EDCDDB-1C38-499B-889C-C51E875BF2B9}" type="presParOf" srcId="{5DDDA473-5EB6-44EC-9251-E4C7C15C8273}" destId="{7B357327-8DC4-4D0F-8B28-7A0D3F830EC1}" srcOrd="2" destOrd="0" presId="urn:microsoft.com/office/officeart/2008/layout/RadialCluster"/>
    <dgm:cxn modelId="{DE8A8367-A29C-4373-88E9-C771F42F4F73}" type="presParOf" srcId="{5DDDA473-5EB6-44EC-9251-E4C7C15C8273}" destId="{C3AA7A0F-0ED9-4EAE-B762-F46307A7AC67}" srcOrd="3" destOrd="0" presId="urn:microsoft.com/office/officeart/2008/layout/RadialCluster"/>
    <dgm:cxn modelId="{6BE3BB63-BCC8-4C3E-9EF1-8E86F9E754E5}" type="presParOf" srcId="{5DDDA473-5EB6-44EC-9251-E4C7C15C8273}" destId="{FA390F5D-B308-41E9-8A9C-697581529C04}" srcOrd="4" destOrd="0" presId="urn:microsoft.com/office/officeart/2008/layout/RadialCluster"/>
    <dgm:cxn modelId="{7A3B97D9-81CD-4DDE-AB5C-23C3E6997643}" type="presParOf" srcId="{5DDDA473-5EB6-44EC-9251-E4C7C15C8273}" destId="{3D3929BB-B8F2-479F-B7BC-857A227FF2F8}" srcOrd="5" destOrd="0" presId="urn:microsoft.com/office/officeart/2008/layout/RadialCluster"/>
    <dgm:cxn modelId="{C3F2666B-C064-4F0C-A942-1133F329C7D6}" type="presParOf" srcId="{5DDDA473-5EB6-44EC-9251-E4C7C15C8273}" destId="{C8D051A6-D29A-4FE3-BE22-2C00C2826299}" srcOrd="6" destOrd="0" presId="urn:microsoft.com/office/officeart/2008/layout/RadialCluster"/>
    <dgm:cxn modelId="{BBF8013D-D517-42DB-80CB-BE2A68289E2F}" type="presParOf" srcId="{5DDDA473-5EB6-44EC-9251-E4C7C15C8273}" destId="{6390BE6C-A5AF-4992-9DC6-60E71350CEE9}" srcOrd="7" destOrd="0" presId="urn:microsoft.com/office/officeart/2008/layout/RadialCluster"/>
    <dgm:cxn modelId="{99C831C3-D40F-4926-BD79-FF4E46913509}" type="presParOf" srcId="{5DDDA473-5EB6-44EC-9251-E4C7C15C8273}" destId="{150ADEFC-0768-4C54-9DE7-9A535E5E2B29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D4E3F-3F73-4EA3-ABC7-57CE06D237E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F8394-ED0E-4BCF-A18C-3B44DC913DD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bn-BD" baseline="0" dirty="0">
              <a:latin typeface="NikoshBAN" panose="02000000000000000000" pitchFamily="2" charset="0"/>
              <a:cs typeface="NikoshBAN" panose="02000000000000000000" pitchFamily="2" charset="0"/>
            </a:rPr>
            <a:t> জাতীয় 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47EA63-0F89-419D-A5B1-B3D172AAE650}" type="parTrans" cxnId="{55659EFD-0D45-44D1-9CCD-97192BBF7C47}">
      <dgm:prSet/>
      <dgm:spPr/>
      <dgm:t>
        <a:bodyPr/>
        <a:lstStyle/>
        <a:p>
          <a:endParaRPr lang="en-US"/>
        </a:p>
      </dgm:t>
    </dgm:pt>
    <dgm:pt modelId="{B955A833-E3F6-461B-83BB-102FFB70876E}" type="sibTrans" cxnId="{55659EFD-0D45-44D1-9CCD-97192BBF7C47}">
      <dgm:prSet/>
      <dgm:spPr/>
      <dgm:t>
        <a:bodyPr/>
        <a:lstStyle/>
        <a:p>
          <a:endParaRPr lang="en-US"/>
        </a:p>
      </dgm:t>
    </dgm:pt>
    <dgm:pt modelId="{33E18AE6-9F23-4551-811C-E94FC91205E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75A8681-9C69-4D47-AB5C-13ACE5FA62E5}" type="parTrans" cxnId="{85350BC1-E5DF-4996-81B1-96158E4A6C04}">
      <dgm:prSet/>
      <dgm:spPr/>
      <dgm:t>
        <a:bodyPr/>
        <a:lstStyle/>
        <a:p>
          <a:endParaRPr lang="en-US"/>
        </a:p>
      </dgm:t>
    </dgm:pt>
    <dgm:pt modelId="{0B766AD3-ACB7-46EE-93AC-F870590B67F6}" type="sibTrans" cxnId="{85350BC1-E5DF-4996-81B1-96158E4A6C04}">
      <dgm:prSet/>
      <dgm:spPr/>
      <dgm:t>
        <a:bodyPr/>
        <a:lstStyle/>
        <a:p>
          <a:endParaRPr lang="en-US"/>
        </a:p>
      </dgm:t>
    </dgm:pt>
    <dgm:pt modelId="{250585B5-4C95-43C1-829F-9FD78870690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C047F7-18D7-4EA9-AC98-913E2AFD2C5F}" type="parTrans" cxnId="{400E7C34-CA17-4AA3-A834-661A9B43A465}">
      <dgm:prSet/>
      <dgm:spPr/>
      <dgm:t>
        <a:bodyPr/>
        <a:lstStyle/>
        <a:p>
          <a:endParaRPr lang="en-US"/>
        </a:p>
      </dgm:t>
    </dgm:pt>
    <dgm:pt modelId="{02C9AC58-684B-430C-ACCE-BB8EDA530ECE}" type="sibTrans" cxnId="{400E7C34-CA17-4AA3-A834-661A9B43A465}">
      <dgm:prSet/>
      <dgm:spPr/>
      <dgm:t>
        <a:bodyPr/>
        <a:lstStyle/>
        <a:p>
          <a:endParaRPr lang="en-US"/>
        </a:p>
      </dgm:t>
    </dgm:pt>
    <dgm:pt modelId="{53787DF7-D2EE-40A9-980C-9E670F4E209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8755668-232F-40EA-9D08-7C6F00B5469D}" type="parTrans" cxnId="{AC973928-BD3E-4226-8D47-CB21438D4906}">
      <dgm:prSet/>
      <dgm:spPr/>
      <dgm:t>
        <a:bodyPr/>
        <a:lstStyle/>
        <a:p>
          <a:endParaRPr lang="en-US"/>
        </a:p>
      </dgm:t>
    </dgm:pt>
    <dgm:pt modelId="{C40523BE-F066-4CA9-8BB2-AFB9EDA60488}" type="sibTrans" cxnId="{AC973928-BD3E-4226-8D47-CB21438D4906}">
      <dgm:prSet/>
      <dgm:spPr/>
      <dgm:t>
        <a:bodyPr/>
        <a:lstStyle/>
        <a:p>
          <a:endParaRPr lang="en-US"/>
        </a:p>
      </dgm:t>
    </dgm:pt>
    <dgm:pt modelId="{97852F4B-9251-452A-A7A0-83F6A0316EFC}" type="pres">
      <dgm:prSet presAssocID="{5B7D4E3F-3F73-4EA3-ABC7-57CE06D237E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86378A7-6D0C-4B56-B0BB-443A1F733300}" type="pres">
      <dgm:prSet presAssocID="{8FAF8394-ED0E-4BCF-A18C-3B44DC913DD4}" presName="singleCycle" presStyleCnt="0"/>
      <dgm:spPr/>
    </dgm:pt>
    <dgm:pt modelId="{74A82A1B-0B46-456D-B030-41A492B41D2C}" type="pres">
      <dgm:prSet presAssocID="{8FAF8394-ED0E-4BCF-A18C-3B44DC913DD4}" presName="singleCenter" presStyleLbl="node1" presStyleIdx="0" presStyleCnt="4" custScaleX="165320" custLinFactNeighborX="-36" custLinFactNeighborY="9532">
        <dgm:presLayoutVars>
          <dgm:chMax val="7"/>
          <dgm:chPref val="7"/>
        </dgm:presLayoutVars>
      </dgm:prSet>
      <dgm:spPr/>
    </dgm:pt>
    <dgm:pt modelId="{9927B943-8CCE-4354-9FD5-BE90782638B4}" type="pres">
      <dgm:prSet presAssocID="{B75A8681-9C69-4D47-AB5C-13ACE5FA62E5}" presName="Name56" presStyleLbl="parChTrans1D2" presStyleIdx="0" presStyleCnt="3"/>
      <dgm:spPr/>
    </dgm:pt>
    <dgm:pt modelId="{F0DDF17A-5DDC-45EA-B8D5-73B55061D369}" type="pres">
      <dgm:prSet presAssocID="{33E18AE6-9F23-4551-811C-E94FC91205E8}" presName="text0" presStyleLbl="node1" presStyleIdx="1" presStyleCnt="4" custAng="0" custScaleX="267679" custScaleY="221180" custRadScaleRad="86304" custRadScaleInc="4814">
        <dgm:presLayoutVars>
          <dgm:bulletEnabled val="1"/>
        </dgm:presLayoutVars>
      </dgm:prSet>
      <dgm:spPr/>
    </dgm:pt>
    <dgm:pt modelId="{43D2F89D-7AD6-40AF-982D-538699B037C2}" type="pres">
      <dgm:prSet presAssocID="{D3C047F7-18D7-4EA9-AC98-913E2AFD2C5F}" presName="Name56" presStyleLbl="parChTrans1D2" presStyleIdx="1" presStyleCnt="3"/>
      <dgm:spPr/>
    </dgm:pt>
    <dgm:pt modelId="{B139BDAC-488A-4DE0-A495-FBC8DDD9B314}" type="pres">
      <dgm:prSet presAssocID="{250585B5-4C95-43C1-829F-9FD78870690E}" presName="text0" presStyleLbl="node1" presStyleIdx="2" presStyleCnt="4" custAng="1068886" custScaleX="249412" custScaleY="221888" custRadScaleRad="167142" custRadScaleInc="-34118">
        <dgm:presLayoutVars>
          <dgm:bulletEnabled val="1"/>
        </dgm:presLayoutVars>
      </dgm:prSet>
      <dgm:spPr/>
    </dgm:pt>
    <dgm:pt modelId="{8DD9CCDE-2132-4816-B1E4-0C1DD33A4C2B}" type="pres">
      <dgm:prSet presAssocID="{A8755668-232F-40EA-9D08-7C6F00B5469D}" presName="Name56" presStyleLbl="parChTrans1D2" presStyleIdx="2" presStyleCnt="3"/>
      <dgm:spPr/>
    </dgm:pt>
    <dgm:pt modelId="{6BB2021B-8FF3-4B41-B015-6AD978528E89}" type="pres">
      <dgm:prSet presAssocID="{53787DF7-D2EE-40A9-980C-9E670F4E2090}" presName="text0" presStyleLbl="node1" presStyleIdx="3" presStyleCnt="4" custAng="19744877" custScaleX="250071" custScaleY="218376" custRadScaleRad="164895" custRadScaleInc="37662">
        <dgm:presLayoutVars>
          <dgm:bulletEnabled val="1"/>
        </dgm:presLayoutVars>
      </dgm:prSet>
      <dgm:spPr/>
    </dgm:pt>
  </dgm:ptLst>
  <dgm:cxnLst>
    <dgm:cxn modelId="{1AE76D0C-6C3A-4F87-9727-F279247C5264}" type="presOf" srcId="{D3C047F7-18D7-4EA9-AC98-913E2AFD2C5F}" destId="{43D2F89D-7AD6-40AF-982D-538699B037C2}" srcOrd="0" destOrd="0" presId="urn:microsoft.com/office/officeart/2008/layout/RadialCluster"/>
    <dgm:cxn modelId="{AC973928-BD3E-4226-8D47-CB21438D4906}" srcId="{8FAF8394-ED0E-4BCF-A18C-3B44DC913DD4}" destId="{53787DF7-D2EE-40A9-980C-9E670F4E2090}" srcOrd="2" destOrd="0" parTransId="{A8755668-232F-40EA-9D08-7C6F00B5469D}" sibTransId="{C40523BE-F066-4CA9-8BB2-AFB9EDA60488}"/>
    <dgm:cxn modelId="{0C46852D-FEEC-4370-9B5F-1DC1668957D7}" type="presOf" srcId="{33E18AE6-9F23-4551-811C-E94FC91205E8}" destId="{F0DDF17A-5DDC-45EA-B8D5-73B55061D369}" srcOrd="0" destOrd="0" presId="urn:microsoft.com/office/officeart/2008/layout/RadialCluster"/>
    <dgm:cxn modelId="{18DB192F-949D-431F-B831-72A1B3DF37A6}" type="presOf" srcId="{8FAF8394-ED0E-4BCF-A18C-3B44DC913DD4}" destId="{74A82A1B-0B46-456D-B030-41A492B41D2C}" srcOrd="0" destOrd="0" presId="urn:microsoft.com/office/officeart/2008/layout/RadialCluster"/>
    <dgm:cxn modelId="{15A31F30-6543-4469-912B-23EE823229FB}" type="presOf" srcId="{250585B5-4C95-43C1-829F-9FD78870690E}" destId="{B139BDAC-488A-4DE0-A495-FBC8DDD9B314}" srcOrd="0" destOrd="0" presId="urn:microsoft.com/office/officeart/2008/layout/RadialCluster"/>
    <dgm:cxn modelId="{400E7C34-CA17-4AA3-A834-661A9B43A465}" srcId="{8FAF8394-ED0E-4BCF-A18C-3B44DC913DD4}" destId="{250585B5-4C95-43C1-829F-9FD78870690E}" srcOrd="1" destOrd="0" parTransId="{D3C047F7-18D7-4EA9-AC98-913E2AFD2C5F}" sibTransId="{02C9AC58-684B-430C-ACCE-BB8EDA530ECE}"/>
    <dgm:cxn modelId="{CE47A54F-E450-4703-9DDD-73170395944B}" type="presOf" srcId="{5B7D4E3F-3F73-4EA3-ABC7-57CE06D237E9}" destId="{97852F4B-9251-452A-A7A0-83F6A0316EFC}" srcOrd="0" destOrd="0" presId="urn:microsoft.com/office/officeart/2008/layout/RadialCluster"/>
    <dgm:cxn modelId="{3AFC5590-A115-4BD7-A068-2E9F2F8290BA}" type="presOf" srcId="{B75A8681-9C69-4D47-AB5C-13ACE5FA62E5}" destId="{9927B943-8CCE-4354-9FD5-BE90782638B4}" srcOrd="0" destOrd="0" presId="urn:microsoft.com/office/officeart/2008/layout/RadialCluster"/>
    <dgm:cxn modelId="{85350BC1-E5DF-4996-81B1-96158E4A6C04}" srcId="{8FAF8394-ED0E-4BCF-A18C-3B44DC913DD4}" destId="{33E18AE6-9F23-4551-811C-E94FC91205E8}" srcOrd="0" destOrd="0" parTransId="{B75A8681-9C69-4D47-AB5C-13ACE5FA62E5}" sibTransId="{0B766AD3-ACB7-46EE-93AC-F870590B67F6}"/>
    <dgm:cxn modelId="{00D699D1-722F-4178-AA9C-9236298B66F7}" type="presOf" srcId="{53787DF7-D2EE-40A9-980C-9E670F4E2090}" destId="{6BB2021B-8FF3-4B41-B015-6AD978528E89}" srcOrd="0" destOrd="0" presId="urn:microsoft.com/office/officeart/2008/layout/RadialCluster"/>
    <dgm:cxn modelId="{93489DEB-D0C9-46AE-807D-4C1B077404EF}" type="presOf" srcId="{A8755668-232F-40EA-9D08-7C6F00B5469D}" destId="{8DD9CCDE-2132-4816-B1E4-0C1DD33A4C2B}" srcOrd="0" destOrd="0" presId="urn:microsoft.com/office/officeart/2008/layout/RadialCluster"/>
    <dgm:cxn modelId="{55659EFD-0D45-44D1-9CCD-97192BBF7C47}" srcId="{5B7D4E3F-3F73-4EA3-ABC7-57CE06D237E9}" destId="{8FAF8394-ED0E-4BCF-A18C-3B44DC913DD4}" srcOrd="0" destOrd="0" parTransId="{5E47EA63-0F89-419D-A5B1-B3D172AAE650}" sibTransId="{B955A833-E3F6-461B-83BB-102FFB70876E}"/>
    <dgm:cxn modelId="{D5F595A2-7A2F-4727-8F28-40F779B556BB}" type="presParOf" srcId="{97852F4B-9251-452A-A7A0-83F6A0316EFC}" destId="{486378A7-6D0C-4B56-B0BB-443A1F733300}" srcOrd="0" destOrd="0" presId="urn:microsoft.com/office/officeart/2008/layout/RadialCluster"/>
    <dgm:cxn modelId="{C19734CD-5A4B-4568-A32F-F7B6BEB2A4E1}" type="presParOf" srcId="{486378A7-6D0C-4B56-B0BB-443A1F733300}" destId="{74A82A1B-0B46-456D-B030-41A492B41D2C}" srcOrd="0" destOrd="0" presId="urn:microsoft.com/office/officeart/2008/layout/RadialCluster"/>
    <dgm:cxn modelId="{20E1E207-B719-4AC3-BD48-F9AD34963E75}" type="presParOf" srcId="{486378A7-6D0C-4B56-B0BB-443A1F733300}" destId="{9927B943-8CCE-4354-9FD5-BE90782638B4}" srcOrd="1" destOrd="0" presId="urn:microsoft.com/office/officeart/2008/layout/RadialCluster"/>
    <dgm:cxn modelId="{173C9CD2-DA4B-41B3-93B8-B3FAA614E24B}" type="presParOf" srcId="{486378A7-6D0C-4B56-B0BB-443A1F733300}" destId="{F0DDF17A-5DDC-45EA-B8D5-73B55061D369}" srcOrd="2" destOrd="0" presId="urn:microsoft.com/office/officeart/2008/layout/RadialCluster"/>
    <dgm:cxn modelId="{8CFDEE7F-016C-4A75-8860-1F7EBCCAAE69}" type="presParOf" srcId="{486378A7-6D0C-4B56-B0BB-443A1F733300}" destId="{43D2F89D-7AD6-40AF-982D-538699B037C2}" srcOrd="3" destOrd="0" presId="urn:microsoft.com/office/officeart/2008/layout/RadialCluster"/>
    <dgm:cxn modelId="{35DE9158-0898-41F6-B5C3-F3A1C01A64E3}" type="presParOf" srcId="{486378A7-6D0C-4B56-B0BB-443A1F733300}" destId="{B139BDAC-488A-4DE0-A495-FBC8DDD9B314}" srcOrd="4" destOrd="0" presId="urn:microsoft.com/office/officeart/2008/layout/RadialCluster"/>
    <dgm:cxn modelId="{690DB245-A570-4E6B-8DA8-D0798210F92F}" type="presParOf" srcId="{486378A7-6D0C-4B56-B0BB-443A1F733300}" destId="{8DD9CCDE-2132-4816-B1E4-0C1DD33A4C2B}" srcOrd="5" destOrd="0" presId="urn:microsoft.com/office/officeart/2008/layout/RadialCluster"/>
    <dgm:cxn modelId="{068997B7-FB5B-461B-87FC-3EF9010F7058}" type="presParOf" srcId="{486378A7-6D0C-4B56-B0BB-443A1F733300}" destId="{6BB2021B-8FF3-4B41-B015-6AD978528E8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3885-8219-47DE-B92D-1A22C4299005}">
      <dsp:nvSpPr>
        <dsp:cNvPr id="0" name=""/>
        <dsp:cNvSpPr/>
      </dsp:nvSpPr>
      <dsp:spPr>
        <a:xfrm>
          <a:off x="3570738" y="1705974"/>
          <a:ext cx="3347169" cy="109811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kK©ivhy³ </a:t>
          </a:r>
          <a:r>
            <a:rPr lang="en-US" sz="4400" kern="1200" dirty="0" err="1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Lvevi</a:t>
          </a:r>
          <a:endParaRPr lang="en-US" sz="4400" kern="1200" dirty="0">
            <a:solidFill>
              <a:srgbClr val="FFC000"/>
            </a:solidFill>
            <a:latin typeface="SutonnyMJ" pitchFamily="2" charset="0"/>
            <a:cs typeface="SutonnyMJ" pitchFamily="2" charset="0"/>
          </a:endParaRPr>
        </a:p>
      </dsp:txBody>
      <dsp:txXfrm>
        <a:off x="3624343" y="1759579"/>
        <a:ext cx="3239959" cy="990903"/>
      </dsp:txXfrm>
    </dsp:sp>
    <dsp:sp modelId="{99C3A8B0-6776-4E4F-9E5F-A6E4C03E3557}">
      <dsp:nvSpPr>
        <dsp:cNvPr id="0" name=""/>
        <dsp:cNvSpPr/>
      </dsp:nvSpPr>
      <dsp:spPr>
        <a:xfrm rot="11806705">
          <a:off x="3097539" y="1680648"/>
          <a:ext cx="483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4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57327-8DC4-4D0F-8B28-7A0D3F830EC1}">
      <dsp:nvSpPr>
        <dsp:cNvPr id="0" name=""/>
        <dsp:cNvSpPr/>
      </dsp:nvSpPr>
      <dsp:spPr>
        <a:xfrm>
          <a:off x="174796" y="7320"/>
          <a:ext cx="2933034" cy="23227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88184" y="120708"/>
        <a:ext cx="2706258" cy="2095981"/>
      </dsp:txXfrm>
    </dsp:sp>
    <dsp:sp modelId="{C3AA7A0F-0ED9-4EAE-B762-F46307A7AC67}">
      <dsp:nvSpPr>
        <dsp:cNvPr id="0" name=""/>
        <dsp:cNvSpPr/>
      </dsp:nvSpPr>
      <dsp:spPr>
        <a:xfrm rot="20463685">
          <a:off x="6840521" y="1682308"/>
          <a:ext cx="145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90F5D-B308-41E9-8A9C-697581529C04}">
      <dsp:nvSpPr>
        <dsp:cNvPr id="0" name=""/>
        <dsp:cNvSpPr/>
      </dsp:nvSpPr>
      <dsp:spPr>
        <a:xfrm>
          <a:off x="6982408" y="98660"/>
          <a:ext cx="2808344" cy="215634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087672" y="203924"/>
        <a:ext cx="2597816" cy="1945812"/>
      </dsp:txXfrm>
    </dsp:sp>
    <dsp:sp modelId="{3D3929BB-B8F2-479F-B7BC-857A227FF2F8}">
      <dsp:nvSpPr>
        <dsp:cNvPr id="0" name=""/>
        <dsp:cNvSpPr/>
      </dsp:nvSpPr>
      <dsp:spPr>
        <a:xfrm rot="1169329">
          <a:off x="6791060" y="2831527"/>
          <a:ext cx="1645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50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051A6-D29A-4FE3-BE22-2C00C2826299}">
      <dsp:nvSpPr>
        <dsp:cNvPr id="0" name=""/>
        <dsp:cNvSpPr/>
      </dsp:nvSpPr>
      <dsp:spPr>
        <a:xfrm>
          <a:off x="6950848" y="2375442"/>
          <a:ext cx="2839904" cy="197209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047118" y="2471712"/>
        <a:ext cx="2647364" cy="1779551"/>
      </dsp:txXfrm>
    </dsp:sp>
    <dsp:sp modelId="{6390BE6C-A5AF-4992-9DC6-60E71350CEE9}">
      <dsp:nvSpPr>
        <dsp:cNvPr id="0" name=""/>
        <dsp:cNvSpPr/>
      </dsp:nvSpPr>
      <dsp:spPr>
        <a:xfrm rot="9688649">
          <a:off x="3435327" y="2831837"/>
          <a:ext cx="174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ADEFC-0768-4C54-9DE7-9A535E5E2B29}">
      <dsp:nvSpPr>
        <dsp:cNvPr id="0" name=""/>
        <dsp:cNvSpPr/>
      </dsp:nvSpPr>
      <dsp:spPr>
        <a:xfrm>
          <a:off x="0" y="2422465"/>
          <a:ext cx="3439852" cy="202670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98936" y="2521401"/>
        <a:ext cx="3241980" cy="1828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2A1B-0B46-456D-B030-41A492B41D2C}">
      <dsp:nvSpPr>
        <dsp:cNvPr id="0" name=""/>
        <dsp:cNvSpPr/>
      </dsp:nvSpPr>
      <dsp:spPr>
        <a:xfrm>
          <a:off x="3598835" y="2489461"/>
          <a:ext cx="2233685" cy="1351128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bn-BD" sz="35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জাতীয় খাদ্য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4792" y="2555418"/>
        <a:ext cx="2101771" cy="1219214"/>
      </dsp:txXfrm>
    </dsp:sp>
    <dsp:sp modelId="{9927B943-8CCE-4354-9FD5-BE90782638B4}">
      <dsp:nvSpPr>
        <dsp:cNvPr id="0" name=""/>
        <dsp:cNvSpPr/>
      </dsp:nvSpPr>
      <dsp:spPr>
        <a:xfrm rot="16344303">
          <a:off x="4500291" y="2235248"/>
          <a:ext cx="508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88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DF17A-5DDC-45EA-B8D5-73B55061D369}">
      <dsp:nvSpPr>
        <dsp:cNvPr id="0" name=""/>
        <dsp:cNvSpPr/>
      </dsp:nvSpPr>
      <dsp:spPr>
        <a:xfrm>
          <a:off x="3595863" y="-21210"/>
          <a:ext cx="2423180" cy="200224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693605" y="76532"/>
        <a:ext cx="2227696" cy="1806761"/>
      </dsp:txXfrm>
    </dsp:sp>
    <dsp:sp modelId="{43D2F89D-7AD6-40AF-982D-538699B037C2}">
      <dsp:nvSpPr>
        <dsp:cNvPr id="0" name=""/>
        <dsp:cNvSpPr/>
      </dsp:nvSpPr>
      <dsp:spPr>
        <a:xfrm rot="179251">
          <a:off x="5831719" y="3254043"/>
          <a:ext cx="1179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92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9BDAC-488A-4DE0-A495-FBC8DDD9B314}">
      <dsp:nvSpPr>
        <dsp:cNvPr id="0" name=""/>
        <dsp:cNvSpPr/>
      </dsp:nvSpPr>
      <dsp:spPr>
        <a:xfrm rot="1068886">
          <a:off x="7010173" y="2339363"/>
          <a:ext cx="2257816" cy="200865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7108227" y="2437417"/>
        <a:ext cx="2061708" cy="1812546"/>
      </dsp:txXfrm>
    </dsp:sp>
    <dsp:sp modelId="{8DD9CCDE-2132-4816-B1E4-0C1DD33A4C2B}">
      <dsp:nvSpPr>
        <dsp:cNvPr id="0" name=""/>
        <dsp:cNvSpPr/>
      </dsp:nvSpPr>
      <dsp:spPr>
        <a:xfrm rot="10751899">
          <a:off x="2610766" y="3187566"/>
          <a:ext cx="9881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81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021B-8FF3-4B41-B015-6AD978528E89}">
      <dsp:nvSpPr>
        <dsp:cNvPr id="0" name=""/>
        <dsp:cNvSpPr/>
      </dsp:nvSpPr>
      <dsp:spPr>
        <a:xfrm rot="19744877">
          <a:off x="347032" y="2221886"/>
          <a:ext cx="2263782" cy="197686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443534" y="2318388"/>
        <a:ext cx="2070778" cy="1783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6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0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DF92-1AAD-43BF-9EA4-576A82D509B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C3E1-24C1-43B6-ABC9-9FB587BB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53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1999" cy="6857999"/>
          </a:xfrm>
          <a:prstGeom prst="bevel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66" y="95534"/>
            <a:ext cx="1057336" cy="750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801" y="95534"/>
            <a:ext cx="1057417" cy="750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1037230"/>
            <a:ext cx="10117824" cy="4790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66" y="0"/>
            <a:ext cx="1057336" cy="8461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54" y="89846"/>
            <a:ext cx="1057336" cy="6937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30" y="47767"/>
            <a:ext cx="1057336" cy="798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27" y="47765"/>
            <a:ext cx="1057336" cy="7983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75" y="68237"/>
            <a:ext cx="1057336" cy="7779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3847" y="61413"/>
            <a:ext cx="1057417" cy="750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1264" y="95534"/>
            <a:ext cx="1057417" cy="7506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631" y="47765"/>
            <a:ext cx="1057417" cy="7096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02806" y="4599044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ln w="28575">
                  <a:solidFill>
                    <a:srgbClr val="FFC000"/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ln w="28575">
                <a:solidFill>
                  <a:srgbClr val="FFC000"/>
                </a:solidFill>
              </a:ln>
              <a:blipFill>
                <a:blip r:embed="rId6"/>
                <a:tile tx="0" ty="0" sx="100000" sy="100000" flip="none" algn="tl"/>
              </a:blipFill>
            </a:endParaRPr>
          </a:p>
        </p:txBody>
      </p:sp>
      <p:pic>
        <p:nvPicPr>
          <p:cNvPr id="5" name="ak sagor orokktar binemoya">
            <a:hlinkClick r:id="" action="ppaction://media"/>
            <a:extLst>
              <a:ext uri="{FF2B5EF4-FFF2-40B4-BE49-F238E27FC236}">
                <a16:creationId xmlns:a16="http://schemas.microsoft.com/office/drawing/2014/main" id="{E7AFFB1B-2625-497E-86BC-3FE3BD944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23297" y="2819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186519" y="304800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76400" y="1193694"/>
            <a:ext cx="8707840" cy="4556388"/>
            <a:chOff x="685801" y="1247092"/>
            <a:chExt cx="8707840" cy="4556388"/>
          </a:xfrm>
        </p:grpSpPr>
        <p:pic>
          <p:nvPicPr>
            <p:cNvPr id="6" name="Picture 5" descr="chal komr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1" y="1247092"/>
              <a:ext cx="3581400" cy="22302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lau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8441" y="1258493"/>
              <a:ext cx="3505200" cy="22188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bada kop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1" y="3643691"/>
              <a:ext cx="3581400" cy="215978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tomet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8441" y="3668979"/>
              <a:ext cx="3505200" cy="20550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204949" y="6073198"/>
            <a:ext cx="4267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নিম্ন ক্যালরিযুক্ত 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4949" y="6046499"/>
            <a:ext cx="6248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কারণ এ খাদ্যগুলোর মধ্যে পানির পরিমান বেশি।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04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খাদ্যগুলোকে নিম্ন ক্যালরিযুক্ত খাদ্য বলে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77421" y="177421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0818" y="5870467"/>
            <a:ext cx="5181600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বেশি ক্যালরিযুক্ত 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1094995"/>
            <a:ext cx="8050473" cy="4634846"/>
            <a:chOff x="-763169" y="1463602"/>
            <a:chExt cx="10548667" cy="5484568"/>
          </a:xfrm>
        </p:grpSpPr>
        <p:pic>
          <p:nvPicPr>
            <p:cNvPr id="7" name="Picture 6" descr="mbv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8397" y="3823970"/>
              <a:ext cx="6653046" cy="3124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cim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2254" y="1463602"/>
              <a:ext cx="3313244" cy="22048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kalor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63169" y="1509195"/>
              <a:ext cx="3200401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700818" y="34336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77421" y="177421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04800"/>
            <a:ext cx="3429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828" y="5852616"/>
            <a:ext cx="1010001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উপরের ছবিগুলো থেকে বেশি ক্যালোরিযুক্ত ও কম ক্যালোরিযুক্ত খাদ্যের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4828" y="1142003"/>
            <a:ext cx="9681772" cy="4555467"/>
            <a:chOff x="-313544" y="773485"/>
            <a:chExt cx="9681772" cy="4555467"/>
          </a:xfrm>
        </p:grpSpPr>
        <p:pic>
          <p:nvPicPr>
            <p:cNvPr id="10" name="Picture 9" descr="ge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9563" y="812042"/>
              <a:ext cx="2143125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shalgo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3751" y="838200"/>
              <a:ext cx="2732649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hin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2824" y="773485"/>
              <a:ext cx="2872409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-313544" y="3124200"/>
              <a:ext cx="2143125" cy="2057400"/>
              <a:chOff x="-618344" y="3657601"/>
              <a:chExt cx="2143125" cy="2057400"/>
            </a:xfrm>
          </p:grpSpPr>
          <p:pic>
            <p:nvPicPr>
              <p:cNvPr id="20" name="Picture 19" descr="chola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18344" y="3657601"/>
                <a:ext cx="2143125" cy="2057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-308782" y="5289813"/>
                <a:ext cx="1524000" cy="40011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ছোলার ডাল</a:t>
                </a:r>
                <a:endParaRPr lang="en-US" sz="2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19399" y="3124200"/>
              <a:ext cx="2743201" cy="2133600"/>
              <a:chOff x="2590798" y="3657600"/>
              <a:chExt cx="2892427" cy="2133600"/>
            </a:xfrm>
          </p:grpSpPr>
          <p:pic>
            <p:nvPicPr>
              <p:cNvPr id="18" name="Picture 17" descr="mola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0798" y="3657600"/>
                <a:ext cx="2892427" cy="2133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387761" y="5349676"/>
                <a:ext cx="838200" cy="40011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মূলা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48828" y="3195352"/>
              <a:ext cx="2819400" cy="2133600"/>
              <a:chOff x="6542190" y="3868345"/>
              <a:chExt cx="3048000" cy="1945063"/>
            </a:xfrm>
          </p:grpSpPr>
          <p:pic>
            <p:nvPicPr>
              <p:cNvPr id="16" name="Picture 15" descr="poi shak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2190" y="3868345"/>
                <a:ext cx="3048000" cy="19450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613109" y="5220931"/>
                <a:ext cx="906162" cy="3647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পুঁই শাক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8991600" y="2735382"/>
            <a:ext cx="762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9858" y="2799293"/>
            <a:ext cx="762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শালগম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390" y="2753801"/>
            <a:ext cx="762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ঘি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381000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৫ 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9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199" y="312424"/>
            <a:ext cx="6705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কিসের অভাবে নিচের রোগগুলো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laind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11" y="1615553"/>
            <a:ext cx="4239905" cy="3429000"/>
          </a:xfrm>
          <a:prstGeom prst="rect">
            <a:avLst/>
          </a:prstGeom>
        </p:spPr>
      </p:pic>
      <p:pic>
        <p:nvPicPr>
          <p:cNvPr id="10" name="Picture 9" descr="tee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90" y="1733266"/>
            <a:ext cx="3906671" cy="3224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1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9116" y="251201"/>
            <a:ext cx="1003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দ্রবণীয়তার উপর ভিত্তি করে ভিটামিনকে কয় ভাগে ভাগ করা যায়?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899" y="1175628"/>
            <a:ext cx="3886200" cy="769441"/>
          </a:xfrm>
          <a:prstGeom prst="rect">
            <a:avLst/>
          </a:prstGeom>
          <a:solidFill>
            <a:srgbClr val="00B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96001" y="1924334"/>
            <a:ext cx="4548" cy="640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76499" y="2623430"/>
            <a:ext cx="64770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75705" y="2624222"/>
            <a:ext cx="1588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953499" y="2700422"/>
            <a:ext cx="1588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9116" y="3799913"/>
            <a:ext cx="476989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চর্বিতে দ্রবণীয় ভিটামিন যেমনঃ ভিটামিন ‘এ’, ডি, ই এবং ‘কে’।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2144" y="3767738"/>
            <a:ext cx="48006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পানিতে দ্রবণীয় ভিটামিন যেমনঃ ভিটামিন ‘বি’ কমপ্লেক্স এবং ভিটামিন ‘সি’।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8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892" y="1271522"/>
            <a:ext cx="2008250" cy="1675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jatio f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1139588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jatio f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408" y="1139588"/>
            <a:ext cx="1840907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vegetable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583" y="3541594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pep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515" y="3596185"/>
            <a:ext cx="1904999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kolij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247" y="3541594"/>
            <a:ext cx="1904999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789494" y="5862144"/>
            <a:ext cx="2971800" cy="523220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‘এ’ যুক্ত খাদ্য।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653" y="5810107"/>
            <a:ext cx="6248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প্রয়োজনীয়তাঃ দেহের বৃদ্ধি, দৃষ্টিশক্তি , রোগ প্রতিরোধে।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2251" y="251039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2364" y="5884502"/>
            <a:ext cx="387342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ভিটামিন ‘এ’ দেহে জমা থাকে।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3342" y="35295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কোন ভিটামিন দেহে জমা থাকে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8142" y="301999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দেহে ভিটামিন ‘এ’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/>
      <p:bldP spid="26" grpId="1"/>
      <p:bldP spid="27" grpId="0" animBg="1"/>
      <p:bldP spid="27" grpId="1" animBg="1"/>
      <p:bldP spid="28" grpId="0"/>
      <p:bldP spid="28" grpId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759" y="5713862"/>
            <a:ext cx="3505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কমপ্লেক্স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54625" y="1059739"/>
            <a:ext cx="9239534" cy="4386112"/>
            <a:chOff x="-171734" y="1079927"/>
            <a:chExt cx="9239534" cy="4386112"/>
          </a:xfrm>
        </p:grpSpPr>
        <p:pic>
          <p:nvPicPr>
            <p:cNvPr id="6" name="Picture 5" descr="images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1734" y="1140282"/>
              <a:ext cx="3520686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du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2603" y="1079927"/>
              <a:ext cx="33528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h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6248" y="3575942"/>
              <a:ext cx="35052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km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0" y="3618189"/>
              <a:ext cx="3352800" cy="18478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702559" y="5644865"/>
            <a:ext cx="8763000" cy="830997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প্রয়োজনীয়তাঃ দেহের বৃদ্ধি, হৃদপিন্ড, স্নায়ু এবং পরিপাক ব্যবস্থার সুষ্ঠ কাজ সম্পাদনে চামড়ার স্বাস্থ্য রক্ষায় ভিটামিন ‘বি’ কমপ্লেক্স প্রয়োজন। ভিটামিন ‘বি’ কমপ্লেক্স দেহে জমা থাকে না।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5159" y="227462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দেহে ভিটামিন বি কমপ্লেক্স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9959" y="227462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খাদ্যগুলোকে কি ভিটামিনযুক্ত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1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8" y="160360"/>
            <a:ext cx="11818961" cy="6339386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8155" y="5866336"/>
            <a:ext cx="3086100" cy="523220"/>
          </a:xfrm>
          <a:prstGeom prst="rect">
            <a:avLst/>
          </a:prstGeom>
          <a:solidFill>
            <a:srgbClr val="00B0F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-সি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208" y="5863551"/>
            <a:ext cx="10167582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প্রয়োজনীয়তাঃ সুস্থ সবল হাড় , দাঁত, দাঁতের মাড়ি, ও মুখের ক্ষত সারাতে ভিটামিন-সি কাজ করে।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71125" y="2019965"/>
            <a:ext cx="9791050" cy="2541895"/>
            <a:chOff x="-275538" y="1402404"/>
            <a:chExt cx="9791050" cy="2541895"/>
          </a:xfrm>
        </p:grpSpPr>
        <p:pic>
          <p:nvPicPr>
            <p:cNvPr id="7" name="Picture 6" descr="th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5538" y="1429699"/>
              <a:ext cx="2743200" cy="2498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tomet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3740" y="1402404"/>
              <a:ext cx="2918460" cy="24837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mn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6598" y="1429699"/>
              <a:ext cx="2528914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3146628" y="5832773"/>
            <a:ext cx="6026009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রন্ধনে অথবা মজুদ রাখলে ভিটামিন-সি নষ্ট হয়ে যায়।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3063" y="400306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খাদ্যগুলোকে কি ভিটামিনযুক্ত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4311" y="324106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দেহে ভিটামিন ‘সি’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5711" y="31014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কোন ভিটামিন রন্ধনে বা মজুদ রাখলে নষ্ট হয়ে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10" grpId="0" animBg="1"/>
      <p:bldP spid="10" grpId="1" animBg="1"/>
      <p:bldP spid="11" grpId="0"/>
      <p:bldP spid="11" grpId="1"/>
      <p:bldP spid="12" grpId="0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2442" y="4468504"/>
            <a:ext cx="27813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-ডি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5829" y="1689511"/>
            <a:ext cx="9735582" cy="1921416"/>
            <a:chOff x="23883" y="1363103"/>
            <a:chExt cx="9735582" cy="1921416"/>
          </a:xfrm>
        </p:grpSpPr>
        <p:pic>
          <p:nvPicPr>
            <p:cNvPr id="6" name="Picture 5" descr="makh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83" y="1372628"/>
              <a:ext cx="2286000" cy="18859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 descr="dod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0496" y="1379519"/>
              <a:ext cx="2133600" cy="1905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 descr="maser te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9396" y="1363103"/>
              <a:ext cx="1981200" cy="1905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t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1127" y="1408094"/>
              <a:ext cx="1938338" cy="1876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1802642" y="4316104"/>
            <a:ext cx="82296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প্রয়োজনীয়তাঃ দেহকে ক্যালসিয়াম এবং ফসফরাস ব্যবহারে সাহায্য করে বা সুস্থ-সবল হাড় ও দাঁত গঠনে প্রয়োজন।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0442" y="4468504"/>
            <a:ext cx="4267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ভিটামিন-ডি দেহে জমা থাকে।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6642" y="506104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কোন ভিটামিন দেহে জমা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4242" y="429904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খাদ্যগুলোকে কি ভিটামিনযুক্ত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942" y="44469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দেহে ভিটামিন ‘ডি’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0"/>
            <a:ext cx="3886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582" y="5613877"/>
            <a:ext cx="10167581" cy="83099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উপরের রোগগুলোর হাত থেকে বাঁচতে তোমার পরিবারের খাদ্য তালিকায় কোন ধরণের খাদ্যকে অগ্রাধিকার দেবে এবং কেন ? ব্যাখ্যা দাও।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hut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251" y="1414908"/>
            <a:ext cx="458032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96200" y="152400"/>
            <a:ext cx="1371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১০মি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8" name="Picture 7" descr="blaind 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22" y="1337220"/>
            <a:ext cx="39675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12192000" cy="6857999"/>
          </a:xfrm>
          <a:prstGeom prst="bevel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শ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66" y="95534"/>
            <a:ext cx="1057336" cy="750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801" y="95534"/>
            <a:ext cx="1057417" cy="750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1037230"/>
            <a:ext cx="10117824" cy="4790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66" y="0"/>
            <a:ext cx="1057336" cy="846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54" y="89846"/>
            <a:ext cx="1057336" cy="693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30" y="47767"/>
            <a:ext cx="1057336" cy="798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27" y="47765"/>
            <a:ext cx="1057336" cy="798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75" y="68237"/>
            <a:ext cx="1057336" cy="777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3847" y="61413"/>
            <a:ext cx="1057417" cy="750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1264" y="95534"/>
            <a:ext cx="1057417" cy="750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631" y="47765"/>
            <a:ext cx="1057417" cy="709687"/>
          </a:xfrm>
          <a:prstGeom prst="rect">
            <a:avLst/>
          </a:prstGeom>
        </p:spPr>
      </p:pic>
      <p:sp>
        <p:nvSpPr>
          <p:cNvPr id="18" name="Right Arrow Callout 17"/>
          <p:cNvSpPr/>
          <p:nvPr/>
        </p:nvSpPr>
        <p:spPr>
          <a:xfrm>
            <a:off x="135555" y="2069213"/>
            <a:ext cx="1092743" cy="2878572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5400000">
            <a:off x="-957611" y="3154558"/>
            <a:ext cx="2878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Callout 24"/>
          <p:cNvSpPr/>
          <p:nvPr/>
        </p:nvSpPr>
        <p:spPr>
          <a:xfrm rot="10800000">
            <a:off x="11176523" y="2265463"/>
            <a:ext cx="981369" cy="2985702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0323938" y="3373592"/>
            <a:ext cx="298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Bevel 27"/>
          <p:cNvSpPr/>
          <p:nvPr/>
        </p:nvSpPr>
        <p:spPr>
          <a:xfrm>
            <a:off x="7356143" y="2483893"/>
            <a:ext cx="3712191" cy="3175751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en-US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en-US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ত্রয়োদশ</a:t>
            </a:r>
            <a:endParaRPr lang="bn-BD" sz="3600" dirty="0">
              <a:ln w="19050">
                <a:solidFill>
                  <a:srgbClr val="00B050"/>
                </a:solidFill>
              </a:ln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Bevel 29"/>
          <p:cNvSpPr/>
          <p:nvPr/>
        </p:nvSpPr>
        <p:spPr>
          <a:xfrm>
            <a:off x="1236120" y="2563663"/>
            <a:ext cx="3909086" cy="3263931"/>
          </a:xfrm>
          <a:prstGeom prst="bevel">
            <a:avLst/>
          </a:prstGeom>
          <a:blipFill>
            <a:blip r:embed="rId6"/>
            <a:tile tx="0" ty="0" sx="100000" sy="100000" flip="none" algn="tl"/>
          </a:blip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0943" y="3066515"/>
            <a:ext cx="2848353" cy="221599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algn="ctr"/>
            <a:r>
              <a:rPr lang="bn-BD" sz="2400" b="1" dirty="0">
                <a:ln w="12700">
                  <a:solidFill>
                    <a:schemeClr val="tx1"/>
                  </a:solidFill>
                </a:ln>
                <a:blipFill>
                  <a:blip r:embed="rId9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algn="ctr"/>
            <a:r>
              <a:rPr lang="bn-BD" sz="2400" b="1" dirty="0">
                <a:ln>
                  <a:solidFill>
                    <a:schemeClr val="tx1"/>
                  </a:solidFill>
                  <a:prstDash val="sysDash"/>
                </a:ln>
                <a:blipFill>
                  <a:blip r:embed="rId10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  <a:endParaRPr lang="en-US" sz="2400" b="1" dirty="0">
              <a:ln>
                <a:solidFill>
                  <a:schemeClr val="tx1"/>
                </a:solidFill>
                <a:prstDash val="sysDash"/>
              </a:ln>
              <a:blipFill>
                <a:blip r:embed="rId10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b="1" dirty="0">
              <a:ln>
                <a:solidFill>
                  <a:schemeClr val="tx1"/>
                </a:solidFill>
                <a:prstDash val="sysDash"/>
              </a:ln>
              <a:blipFill>
                <a:blip r:embed="rId10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200" dirty="0">
                <a:ln>
                  <a:solidFill>
                    <a:schemeClr val="tx1"/>
                  </a:solidFill>
                  <a:prstDash val="dash"/>
                </a:ln>
                <a:blipFill>
                  <a:blip r:embed="rId9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sambho7440@gmail.com</a:t>
            </a:r>
            <a:endParaRPr lang="en-US" sz="1200" dirty="0">
              <a:ln>
                <a:solidFill>
                  <a:schemeClr val="tx1"/>
                </a:solidFill>
                <a:prstDash val="dash"/>
              </a:ln>
              <a:blipFill>
                <a:blip r:embed="rId9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6205" y="1325411"/>
            <a:ext cx="1440719" cy="951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 descr="6.jpg"/>
          <p:cNvPicPr>
            <a:picLocks noChangeAspect="1"/>
          </p:cNvPicPr>
          <p:nvPr/>
        </p:nvPicPr>
        <p:blipFill>
          <a:blip r:embed="rId12" cstate="print"/>
          <a:srcRect l="3030" t="2703" r="3030"/>
          <a:stretch>
            <a:fillRect/>
          </a:stretch>
        </p:blipFill>
        <p:spPr>
          <a:xfrm>
            <a:off x="8932755" y="1125938"/>
            <a:ext cx="999098" cy="1235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27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 animBg="1"/>
      <p:bldP spid="30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0779" y="184244"/>
            <a:ext cx="2971800" cy="76944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378" y="1211575"/>
            <a:ext cx="400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ভিটামিন কী?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378" y="1897375"/>
            <a:ext cx="619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ভিটামিনকে কয় ভাগে  ভাগ করা যায়?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3378" y="2531800"/>
            <a:ext cx="390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কিলোক্যালরি কী?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3378" y="3293800"/>
            <a:ext cx="905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তিনটি উচ্চ ক্যালরিযুক্ত ও নিম্ন ক্যালরিযুক্ত খাদ্যের নাম বল।</a:t>
            </a:r>
          </a:p>
        </p:txBody>
      </p:sp>
    </p:spTree>
    <p:extLst>
      <p:ext uri="{BB962C8B-B14F-4D97-AF65-F5344CB8AC3E}">
        <p14:creationId xmlns:p14="http://schemas.microsoft.com/office/powerpoint/2010/main" val="10675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8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3896" y="222913"/>
            <a:ext cx="4343400" cy="707886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934" y="5644865"/>
            <a:ext cx="1020852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তোমার এলাকায় পাওয়া যায় এমন সব কম ক্যালরিযুক্ত ও বেশি ক্যালরিযুক্ত খাবারের নমুনা ও তালিকার একটি চার্ট  তৈরি করে আনবে।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969468"/>
            <a:ext cx="10208526" cy="46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3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68" y="1999394"/>
            <a:ext cx="5608661" cy="4476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599" y="184243"/>
            <a:ext cx="3352800" cy="1569660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28575"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28575">
                <a:solidFill>
                  <a:srgbClr val="FF00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8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22830" y="150125"/>
            <a:ext cx="11873551" cy="6523629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9570" y="150125"/>
            <a:ext cx="4267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ছবিতে কি দেখছ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7" descr="vitamin.jp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92" y="2037875"/>
            <a:ext cx="5037478" cy="384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319" y="2037875"/>
            <a:ext cx="4870332" cy="384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4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77421" y="177421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10" y="1173707"/>
            <a:ext cx="8857397" cy="440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98543" y="177421"/>
            <a:ext cx="4800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ধরণের খাদ্য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08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77421" y="177421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1303" y="5713246"/>
            <a:ext cx="5562600" cy="769441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ক্যালরি ও ভিটামিন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itamin.jp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77" y="1320421"/>
            <a:ext cx="8954068" cy="409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12190" y="174009"/>
            <a:ext cx="4749421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77421" y="177421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4601" y="177421"/>
            <a:ext cx="63246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2518" y="2151727"/>
            <a:ext cx="8458200" cy="255454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ক্যালরি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বিভিন্ন প্রকার ভিটামিনের উৎসের নাম উল্লেখ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ভিটামিনের অভাবজনিত রোগ সনাক্ত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ভিটামিনের প্রয়োজনীয়তা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9512054"/>
              </p:ext>
            </p:extLst>
          </p:nvPr>
        </p:nvGraphicFramePr>
        <p:xfrm>
          <a:off x="1277580" y="1105467"/>
          <a:ext cx="9790753" cy="444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5742" y="5782733"/>
            <a:ext cx="605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EC3885-8219-47DE-B92D-1A22C4299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2EC3885-8219-47DE-B92D-1A22C4299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2EC3885-8219-47DE-B92D-1A22C4299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D2EC3885-8219-47DE-B92D-1A22C4299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3A8B0-6776-4E4F-9E5F-A6E4C03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9C3A8B0-6776-4E4F-9E5F-A6E4C03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99C3A8B0-6776-4E4F-9E5F-A6E4C03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99C3A8B0-6776-4E4F-9E5F-A6E4C03E3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357327-8DC4-4D0F-8B28-7A0D3F830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B357327-8DC4-4D0F-8B28-7A0D3F830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B357327-8DC4-4D0F-8B28-7A0D3F830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B357327-8DC4-4D0F-8B28-7A0D3F830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AA7A0F-0ED9-4EAE-B762-F46307A7A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3AA7A0F-0ED9-4EAE-B762-F46307A7A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3AA7A0F-0ED9-4EAE-B762-F46307A7A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3AA7A0F-0ED9-4EAE-B762-F46307A7A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390F5D-B308-41E9-8A9C-697581529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FA390F5D-B308-41E9-8A9C-697581529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A390F5D-B308-41E9-8A9C-697581529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FA390F5D-B308-41E9-8A9C-697581529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3929BB-B8F2-479F-B7BC-857A227FF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3D3929BB-B8F2-479F-B7BC-857A227FF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3D3929BB-B8F2-479F-B7BC-857A227FF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3D3929BB-B8F2-479F-B7BC-857A227FF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D051A6-D29A-4FE3-BE22-2C00C282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8D051A6-D29A-4FE3-BE22-2C00C282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8D051A6-D29A-4FE3-BE22-2C00C282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C8D051A6-D29A-4FE3-BE22-2C00C2826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90BE6C-A5AF-4992-9DC6-60E71350C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6390BE6C-A5AF-4992-9DC6-60E71350C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6390BE6C-A5AF-4992-9DC6-60E71350C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6390BE6C-A5AF-4992-9DC6-60E71350C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0ADEFC-0768-4C54-9DE7-9A535E5E2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150ADEFC-0768-4C54-9DE7-9A535E5E2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150ADEFC-0768-4C54-9DE7-9A535E5E2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150ADEFC-0768-4C54-9DE7-9A535E5E2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86519" y="184244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58" y="900753"/>
            <a:ext cx="3792511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ach.jpg"/>
          <p:cNvPicPr>
            <a:picLocks noChangeAspect="1"/>
          </p:cNvPicPr>
          <p:nvPr/>
        </p:nvPicPr>
        <p:blipFill>
          <a:blip r:embed="rId4"/>
          <a:srcRect l="3139" b="8696"/>
          <a:stretch>
            <a:fillRect/>
          </a:stretch>
        </p:blipFill>
        <p:spPr>
          <a:xfrm>
            <a:off x="6414449" y="882555"/>
            <a:ext cx="4946336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u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07" y="3266365"/>
            <a:ext cx="37338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km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018" y="3428999"/>
            <a:ext cx="3817962" cy="2396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826314" y="2960329"/>
            <a:ext cx="41910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প্রোটিনযুক্ত খাবার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900" y="29629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099" y="98946"/>
            <a:ext cx="12192000" cy="666010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77420" y="283190"/>
            <a:ext cx="11818961" cy="629161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7487234"/>
              </p:ext>
            </p:extLst>
          </p:nvPr>
        </p:nvGraphicFramePr>
        <p:xfrm>
          <a:off x="1541438" y="1071349"/>
          <a:ext cx="9431362" cy="450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1439" y="5928477"/>
            <a:ext cx="545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A82A1B-0B46-456D-B030-41A492B4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74A82A1B-0B46-456D-B030-41A492B4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74A82A1B-0B46-456D-B030-41A492B4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graphicEl>
                                              <a:dgm id="{74A82A1B-0B46-456D-B030-41A492B41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7B943-8CCE-4354-9FD5-BE9078263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9927B943-8CCE-4354-9FD5-BE9078263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graphicEl>
                                              <a:dgm id="{9927B943-8CCE-4354-9FD5-BE9078263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graphicEl>
                                              <a:dgm id="{9927B943-8CCE-4354-9FD5-BE9078263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DF17A-5DDC-45EA-B8D5-73B55061D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F0DDF17A-5DDC-45EA-B8D5-73B55061D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graphicEl>
                                              <a:dgm id="{F0DDF17A-5DDC-45EA-B8D5-73B55061D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graphicEl>
                                              <a:dgm id="{F0DDF17A-5DDC-45EA-B8D5-73B55061D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D2F89D-7AD6-40AF-982D-538699B0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43D2F89D-7AD6-40AF-982D-538699B0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43D2F89D-7AD6-40AF-982D-538699B0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43D2F89D-7AD6-40AF-982D-538699B0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9BDAC-488A-4DE0-A495-FBC8DDD9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B139BDAC-488A-4DE0-A495-FBC8DDD9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B139BDAC-488A-4DE0-A495-FBC8DDD9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>
                                            <p:graphicEl>
                                              <a:dgm id="{B139BDAC-488A-4DE0-A495-FBC8DDD9B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D9CCDE-2132-4816-B1E4-0C1DD33A4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8DD9CCDE-2132-4816-B1E4-0C1DD33A4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8DD9CCDE-2132-4816-B1E4-0C1DD33A4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">
                                            <p:graphicEl>
                                              <a:dgm id="{8DD9CCDE-2132-4816-B1E4-0C1DD33A4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2021B-8FF3-4B41-B015-6AD97852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6BB2021B-8FF3-4B41-B015-6AD97852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6BB2021B-8FF3-4B41-B015-6AD97852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>
                                            <p:graphicEl>
                                              <a:dgm id="{6BB2021B-8FF3-4B41-B015-6AD978528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505</Words>
  <Application>Microsoft Office PowerPoint</Application>
  <PresentationFormat>Widescreen</PresentationFormat>
  <Paragraphs>81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2019-07-14T13:32:22Z</dcterms:created>
  <dcterms:modified xsi:type="dcterms:W3CDTF">2019-09-08T12:02:43Z</dcterms:modified>
</cp:coreProperties>
</file>