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75" r:id="rId8"/>
    <p:sldId id="262" r:id="rId9"/>
    <p:sldId id="263" r:id="rId10"/>
    <p:sldId id="266" r:id="rId11"/>
    <p:sldId id="267" r:id="rId12"/>
    <p:sldId id="269" r:id="rId13"/>
    <p:sldId id="273" r:id="rId14"/>
    <p:sldId id="27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685800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7162800" cy="4258432"/>
          </a:xfrm>
          <a:prstGeom prst="rect">
            <a:avLst/>
          </a:prstGeom>
          <a:noFill/>
        </p:spPr>
      </p:pic>
      <p:pic>
        <p:nvPicPr>
          <p:cNvPr id="9" name="Picture 2" descr="C:\Users\USER\Desktop\nap 11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066800"/>
            <a:ext cx="18288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4648200"/>
            <a:ext cx="7315200" cy="15240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অসাম্প্রদায়িক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চেতনা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দাড়িয়ে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পরিবেশন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4425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181600"/>
            <a:ext cx="7391400" cy="990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ধর্ম-বর্ন-গোত্র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কেতন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সোচ্ছার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মহিয়ান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4876800"/>
            <a:ext cx="6858000" cy="12192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সম্প্রীতি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সহমর্মিতা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পতাকা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0480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সাম্প্রদায়িক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মৌলবাদের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মহিয়ান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152400"/>
            <a:ext cx="5943600" cy="1676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0" y="5181600"/>
            <a:ext cx="9144000" cy="15240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সাম্য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রর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981200"/>
            <a:ext cx="5410200" cy="292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জেজজজজজ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3200400" cy="4121727"/>
          </a:xfrm>
          <a:prstGeom prst="rect">
            <a:avLst/>
          </a:prstGeom>
          <a:noFill/>
        </p:spPr>
      </p:pic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৭ম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কবিতা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সাম্য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সুফিয়া</a:t>
            </a:r>
            <a:r>
              <a:rPr lang="en-US" sz="60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কামাল</a:t>
            </a:r>
            <a:endParaRPr lang="en-US" sz="60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ধর্ম-বর্ন-গোত্র-শ্রেনী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নির্বিশেষে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সম্প্রীতি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সহমর্মিতাবোধ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590800"/>
            <a:ext cx="71628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534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9050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সমুন্নত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5908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প্রসারিত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2766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অনন্ত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0386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সংগ্রাম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47244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প্রজ্ঞা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54864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কেতন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19050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অতিশয়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25908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বিস্তার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32766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15000" y="40386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লড়াই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5000" y="47244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গভীর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15000" y="5486400"/>
            <a:ext cx="26670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পতাকা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2667000" y="762000"/>
            <a:ext cx="4343400" cy="8382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শব্ধার্থ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733800" y="1981200"/>
            <a:ext cx="1905000" cy="533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657600" y="2667000"/>
            <a:ext cx="1905000" cy="533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657600" y="3352800"/>
            <a:ext cx="1905000" cy="533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657600" y="4114800"/>
            <a:ext cx="1905000" cy="533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657600" y="4800600"/>
            <a:ext cx="1905000" cy="533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3657600" y="5562600"/>
            <a:ext cx="1905000" cy="533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1066800" y="838200"/>
            <a:ext cx="5410200" cy="914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657600" y="1981200"/>
            <a:ext cx="4495800" cy="609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১৯১১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বরিশালে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2819400"/>
            <a:ext cx="4419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সৈনিক,নারী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নেত্রী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4495800"/>
            <a:ext cx="4419600" cy="9239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গ্রন্থাবলীঃ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সাঝের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মায়া,মায়া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কাজল,কেয়ার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479524" cy="3124200"/>
          </a:xfrm>
          <a:prstGeom prst="rect">
            <a:avLst/>
          </a:prstGeom>
          <a:noFill/>
        </p:spPr>
      </p:pic>
      <p:sp>
        <p:nvSpPr>
          <p:cNvPr id="11" name="Flowchart: Terminator 10"/>
          <p:cNvSpPr/>
          <p:nvPr/>
        </p:nvSpPr>
        <p:spPr>
          <a:xfrm>
            <a:off x="914400" y="5562600"/>
            <a:ext cx="2590800" cy="5334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সুফিয়া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কামাল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3581400"/>
            <a:ext cx="4419600" cy="771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সাম্প্রদায়িক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মৌলবাদের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সোচ্ছার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5562600"/>
            <a:ext cx="4419600" cy="5429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১৯৯৯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মৃত্যুবরন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0" grpId="1" animBg="1"/>
      <p:bldP spid="12" grpId="0" animBg="1"/>
      <p:bldP spid="13" grpId="0" animBg="1"/>
      <p:bldP spid="1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7620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990600" y="1066800"/>
            <a:ext cx="3048000" cy="990600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514600"/>
            <a:ext cx="2619375" cy="3505200"/>
          </a:xfrm>
          <a:prstGeom prst="rect">
            <a:avLst/>
          </a:prstGeom>
          <a:noFill/>
        </p:spPr>
      </p:pic>
      <p:pic>
        <p:nvPicPr>
          <p:cNvPr id="7" name="Picture 2" descr="C:\Users\USER\Desktop\72289257_2631772303716784_5924179735767678976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914400"/>
            <a:ext cx="4114800" cy="5324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205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</cp:revision>
  <dcterms:created xsi:type="dcterms:W3CDTF">2019-09-17T00:30:57Z</dcterms:created>
  <dcterms:modified xsi:type="dcterms:W3CDTF">2019-10-14T04:57:03Z</dcterms:modified>
</cp:coreProperties>
</file>