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ngladesh_wallpaper_1971-wallpaper-1680x105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>
            <a:off x="609600" y="1905000"/>
            <a:ext cx="7772400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LeftDown"/>
              <a:lightRig rig="threePt" dir="t"/>
            </a:scene3d>
          </a:bodyPr>
          <a:lstStyle/>
          <a:p>
            <a:pPr algn="ctr"/>
            <a:r>
              <a:rPr lang="en-US" sz="16600" b="1" cap="all" spc="0" dirty="0" err="1" smtClean="0">
                <a:ln w="9000" cmpd="sng">
                  <a:noFill/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sz="16600" b="1" cap="all" spc="0" dirty="0" smtClean="0">
                <a:ln w="9000" cmpd="sng">
                  <a:noFill/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cap="all" spc="0" dirty="0">
              <a:ln w="9000" cmpd="sng">
                <a:noFill/>
                <a:prstDash val="solid"/>
              </a:ln>
              <a:solidFill>
                <a:srgbClr val="FFFF00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Connector 1"/>
          <p:cNvSpPr/>
          <p:nvPr/>
        </p:nvSpPr>
        <p:spPr>
          <a:xfrm>
            <a:off x="2743200" y="0"/>
            <a:ext cx="3429000" cy="3048000"/>
          </a:xfrm>
          <a:prstGeom prst="flowChartConnector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362200" cy="6934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pPr algn="ctr"/>
            <a:r>
              <a:rPr lang="en-US" sz="96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115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14600" y="3124200"/>
            <a:ext cx="3962400" cy="3733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সংগীতা</a:t>
            </a:r>
            <a:r>
              <a:rPr lang="en-US" sz="4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রানী</a:t>
            </a:r>
            <a:r>
              <a:rPr lang="en-US" sz="4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সাহা</a:t>
            </a:r>
            <a:endParaRPr lang="en-US" sz="4800" dirty="0" smtClean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4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sz="4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4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) </a:t>
            </a:r>
          </a:p>
          <a:p>
            <a:pPr algn="ctr"/>
            <a:r>
              <a:rPr lang="en-US" sz="4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রামনগর</a:t>
            </a:r>
            <a:r>
              <a:rPr lang="en-US" sz="4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4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4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 </a:t>
            </a:r>
          </a:p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629400" y="0"/>
            <a:ext cx="25146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r>
              <a:rPr lang="en-US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৮ম </a:t>
            </a:r>
            <a:r>
              <a:rPr lang="en-US" sz="5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5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US" sz="5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বংলাদেশ</a:t>
            </a:r>
            <a:r>
              <a:rPr lang="en-US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5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বিশ্ব</a:t>
            </a:r>
            <a:r>
              <a:rPr lang="en-US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পরিচয়</a:t>
            </a:r>
            <a:r>
              <a:rPr lang="en-US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5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-  ৪৫ </a:t>
            </a:r>
            <a:r>
              <a:rPr lang="en-US" sz="5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r>
              <a:rPr lang="en-US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All Competition Content\Model Content BOBP\Model Content 3rd Round Delower\1 jadu ghor\Bangladesh-National-Muse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883201" y="2734270"/>
            <a:ext cx="5050999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জাতীয়</a:t>
            </a:r>
            <a:r>
              <a:rPr lang="en-US" sz="8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যাদুঘর</a:t>
            </a:r>
            <a:endParaRPr lang="en-US" sz="8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a5055c157bc931e0e6f6bd390345547-varendra-research-museu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3581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D:\All Competition Content\Model Content BOBP\Model Content 3rd Round Delower\1 jadu ghor\liberationwarmusuem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81400"/>
            <a:ext cx="9144000" cy="3276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lowchart: Punched Tape 3"/>
          <p:cNvSpPr/>
          <p:nvPr/>
        </p:nvSpPr>
        <p:spPr>
          <a:xfrm>
            <a:off x="0" y="2438400"/>
            <a:ext cx="9144000" cy="2133600"/>
          </a:xfrm>
          <a:prstGeom prst="flowChartPunchedTap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9994" y="2971800"/>
            <a:ext cx="90140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এগুলো আমরা কোথায় গেলে দেখতে পাই?</a:t>
            </a:r>
            <a:endParaRPr lang="en-US" sz="5400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/>
        </p:spPr>
      </p:pic>
      <p:sp>
        <p:nvSpPr>
          <p:cNvPr id="3" name="Rectangle 2"/>
          <p:cNvSpPr/>
          <p:nvPr/>
        </p:nvSpPr>
        <p:spPr>
          <a:xfrm>
            <a:off x="914400" y="3244334"/>
            <a:ext cx="7558479" cy="1107996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bn-BD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জাদুঘরে সংরক্ষিত প্রত্নসম্পদ</a:t>
            </a:r>
            <a:endParaRPr lang="en-US" sz="6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62200" y="0"/>
            <a:ext cx="38314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3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শিক্ষার্থীরা..</a:t>
            </a:r>
            <a:endParaRPr lang="en-US" b="1" u="sng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629401" y="126802"/>
            <a:ext cx="2362200" cy="3073598"/>
            <a:chOff x="0" y="0"/>
            <a:chExt cx="1506121" cy="1473398"/>
          </a:xfrm>
        </p:grpSpPr>
        <p:sp>
          <p:nvSpPr>
            <p:cNvPr id="4" name="Rounded Rectangle 3"/>
            <p:cNvSpPr/>
            <p:nvPr/>
          </p:nvSpPr>
          <p:spPr>
            <a:xfrm>
              <a:off x="0" y="0"/>
              <a:ext cx="1506121" cy="1473398"/>
            </a:xfrm>
            <a:prstGeom prst="roundRect">
              <a:avLst/>
            </a:prstGeom>
            <a:blipFill rotWithShape="0">
              <a:blip r:embed="rId2"/>
              <a:stretch>
                <a:fillRect/>
              </a:stretch>
            </a:blip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Rounded Rectangle 4"/>
            <p:cNvSpPr/>
            <p:nvPr/>
          </p:nvSpPr>
          <p:spPr>
            <a:xfrm>
              <a:off x="71925" y="71925"/>
              <a:ext cx="1362271" cy="13295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9540" tIns="64770" rIns="129540" bIns="64770" numCol="1" spcCol="1270" anchor="ctr" anchorCtr="0">
              <a:noAutofit/>
            </a:bodyPr>
            <a:lstStyle/>
            <a:p>
              <a:pPr lvl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400" kern="12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080404" y="3810000"/>
            <a:ext cx="7911196" cy="2925473"/>
            <a:chOff x="71925" y="1672131"/>
            <a:chExt cx="7911196" cy="2925473"/>
          </a:xfrm>
        </p:grpSpPr>
        <p:sp>
          <p:nvSpPr>
            <p:cNvPr id="7" name="Rounded Rectangle 6"/>
            <p:cNvSpPr/>
            <p:nvPr/>
          </p:nvSpPr>
          <p:spPr>
            <a:xfrm>
              <a:off x="6477000" y="3124206"/>
              <a:ext cx="1506121" cy="1473398"/>
            </a:xfrm>
            <a:prstGeom prst="roundRect">
              <a:avLst/>
            </a:prstGeom>
            <a:blipFill rotWithShape="0">
              <a:blip r:embed="rId3"/>
              <a:stretch>
                <a:fillRect/>
              </a:stretch>
            </a:blip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3">
                <a:hueOff val="171446"/>
                <a:satOff val="10105"/>
                <a:lumOff val="-490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ounded Rectangle 4"/>
            <p:cNvSpPr/>
            <p:nvPr/>
          </p:nvSpPr>
          <p:spPr>
            <a:xfrm>
              <a:off x="71925" y="1672131"/>
              <a:ext cx="1362271" cy="13295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9540" tIns="64770" rIns="129540" bIns="64770" numCol="1" spcCol="1270" anchor="ctr" anchorCtr="0">
              <a:noAutofit/>
            </a:bodyPr>
            <a:lstStyle/>
            <a:p>
              <a:pPr lvl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400" kern="12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0" y="1981200"/>
            <a:ext cx="2344321" cy="3429000"/>
            <a:chOff x="-286921" y="2184201"/>
            <a:chExt cx="2344321" cy="3124200"/>
          </a:xfrm>
        </p:grpSpPr>
        <p:sp>
          <p:nvSpPr>
            <p:cNvPr id="10" name="Rounded Rectangle 9"/>
            <p:cNvSpPr/>
            <p:nvPr/>
          </p:nvSpPr>
          <p:spPr>
            <a:xfrm>
              <a:off x="-286921" y="2184201"/>
              <a:ext cx="2344321" cy="3124200"/>
            </a:xfrm>
            <a:prstGeom prst="roundRect">
              <a:avLst/>
            </a:prstGeom>
            <a:blipFill rotWithShape="0">
              <a:blip r:embed="rId4"/>
              <a:stretch>
                <a:fillRect/>
              </a:stretch>
            </a:blip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3">
                <a:hueOff val="342892"/>
                <a:satOff val="20210"/>
                <a:lumOff val="-980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ounded Rectangle 4"/>
            <p:cNvSpPr/>
            <p:nvPr/>
          </p:nvSpPr>
          <p:spPr>
            <a:xfrm>
              <a:off x="71925" y="3170526"/>
              <a:ext cx="1362271" cy="13295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9540" tIns="64770" rIns="129540" bIns="64770" numCol="1" spcCol="1270" anchor="ctr" anchorCtr="0">
              <a:noAutofit/>
            </a:bodyPr>
            <a:lstStyle/>
            <a:p>
              <a:pPr lvl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400" kern="12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3" name="Notched Right Arrow 12"/>
          <p:cNvSpPr/>
          <p:nvPr/>
        </p:nvSpPr>
        <p:spPr>
          <a:xfrm>
            <a:off x="0" y="457200"/>
            <a:ext cx="6553200" cy="1447800"/>
          </a:xfrm>
          <a:prstGeom prst="notched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8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lvl="0" algn="ctr"/>
            <a:r>
              <a:rPr lang="bn-BD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দেশের বিভিন্ন অঞ্চলের জাদুঘরের নাম বলতে পারবে।</a:t>
            </a:r>
            <a:endParaRPr lang="en-US" dirty="0" smtClean="0">
              <a:solidFill>
                <a:srgbClr val="002060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14" name="Right Arrow 13"/>
          <p:cNvSpPr/>
          <p:nvPr/>
        </p:nvSpPr>
        <p:spPr>
          <a:xfrm>
            <a:off x="0" y="5334000"/>
            <a:ext cx="7315200" cy="1524000"/>
          </a:xfrm>
          <a:prstGeom prst="rightArrow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দেশের বিভিন্ন অঞ্চলের জাদুঘরের নাম বলতে পারবে।</a:t>
            </a:r>
            <a:endParaRPr lang="en-US" sz="3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15" name="Left Arrow 14"/>
          <p:cNvSpPr/>
          <p:nvPr/>
        </p:nvSpPr>
        <p:spPr>
          <a:xfrm>
            <a:off x="2590800" y="3352800"/>
            <a:ext cx="6553200" cy="1447800"/>
          </a:xfrm>
          <a:prstGeom prst="lef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জাদুঘরে সংরক্ষিত প্রত্ন সম্পদের গুরুত্ব বর্ণনা করতে পারবে।</a:t>
            </a:r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loud Callout 2"/>
          <p:cNvSpPr/>
          <p:nvPr/>
        </p:nvSpPr>
        <p:spPr>
          <a:xfrm>
            <a:off x="0" y="76200"/>
            <a:ext cx="9144000" cy="5867400"/>
          </a:xfrm>
          <a:prstGeom prst="cloud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09800" y="858083"/>
            <a:ext cx="4267200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জাদুঘরে আমরা কী কী প্রত্ন সম্পদ দেখতে পাই তার একটি তালিকা তৈরি কর।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0" y="0"/>
            <a:ext cx="4495800" cy="2438400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3" name="Picture 2" descr="C:\Documents and Settings\Delower\Desktop\Jadughar Pic\images11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5800" y="0"/>
            <a:ext cx="4648200" cy="24890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Documents and Settings\Delower\Desktop\Jadughar Pic\untitled-2_18743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4495800" cy="2743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Documents and Settings\Delower\Desktop\Jadughar Pic\places-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114800"/>
            <a:ext cx="4648200" cy="2743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2514600"/>
            <a:ext cx="9144000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4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ঢাকা জাতীয় জাদুঘর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3429000"/>
            <a:ext cx="9143999" cy="584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নবাব ও জমিদারদের ব্যবহার করা প্রত্ন সম্পদ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C:\Documents and Settings\Delower\Desktop\Jadughar Pic\et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74626"/>
            <a:ext cx="4334355" cy="289717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85245" y="3581400"/>
            <a:ext cx="4334354" cy="3200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1" descr="C:\Documents and Settings\Delower\Desktop\Jadughar Pic\ss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505199"/>
            <a:ext cx="4191000" cy="33528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9" descr="C:\Documents and Settings\Delower\Desktop\Jadughar Pic\1\Mehtab_Chand_of_Burdwan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01166"/>
            <a:ext cx="2057400" cy="302303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Documents and Settings\Delower\Desktop\Jadughar Pic\E T1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399" y="74626"/>
            <a:ext cx="1828800" cy="289717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036884" y="2967335"/>
            <a:ext cx="22397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হাতির দাঁতের শিল্পদ্রব্য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239000" y="3028890"/>
            <a:ext cx="15456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নবাবদের পোশাক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200" y="4953000"/>
            <a:ext cx="35477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নবাবদের ব্যবহৃত তলোয়ার</a:t>
            </a: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14999" y="4572001"/>
            <a:ext cx="2286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যুদ্ধাস্ত্র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http://1.bp.blogspot.com/-NBTWJLlG1Lk/UgoaqklHtJI/AAAAAAAABCA/dG4B2XyJo60/s1600/RC+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32111" cy="26026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7" descr="C:\Documents and Settings\Delower\Desktop\Jadughar Pic\c1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089" y="3374758"/>
            <a:ext cx="1752600" cy="2609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C:\Documents and Settings\Delower\Desktop\Jadughar Pic\Et3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374757"/>
            <a:ext cx="2438400" cy="26098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5208587" y="2976690"/>
            <a:ext cx="3783013" cy="3119310"/>
            <a:chOff x="4748213" y="2907463"/>
            <a:chExt cx="4140200" cy="3722235"/>
          </a:xfrm>
        </p:grpSpPr>
        <p:pic>
          <p:nvPicPr>
            <p:cNvPr id="6" name="Picture 3" descr="C:\Documents and Settings\Delower\Desktop\Jadughar Pic\mohsin86_1316323540_2-lalbagh-4.jpg"/>
            <p:cNvPicPr>
              <a:picLocks noChangeAspect="1" noChangeArrowheads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748213" y="2907463"/>
              <a:ext cx="4140200" cy="190137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 descr="C:\Documents and Settings\Delower\Desktop\Jadughar Pic\324_1.jp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8213" y="4808835"/>
              <a:ext cx="4140200" cy="182086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" name="Picture 6" descr="C:\Documents and Settings\Delower\Desktop\Jadughar Pic\800px-Lalbag_Fort_Museum_Rezowan3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1" y="0"/>
            <a:ext cx="4343400" cy="2819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0" y="2743200"/>
            <a:ext cx="4724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নাটোরের দিঘাপাতিয়ার জমিদার বাড়ি</a:t>
            </a:r>
            <a:r>
              <a:rPr lang="en-US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জাদুঘর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6211669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বাংলার প্রাচীন নবাবদের সিংহাসন , বক্স ও ব্যবহার করা বিভিন্ন অস্ত্র।</a:t>
            </a:r>
            <a:endParaRPr lang="en-US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onushilon.org/corita/image/Khaza%20Abdul%20Gani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0"/>
            <a:ext cx="2133600" cy="26117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আহসান মঞ্জিল জাদুঘর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096883" cy="26117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Documents and Settings\Delower\Desktop\Jadughar Pic\palong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34001" y="3048000"/>
            <a:ext cx="3810000" cy="3429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Documents and Settings\Delower\Desktop\Jadughar Pic\10_dining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444343" y="0"/>
            <a:ext cx="2699657" cy="26117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Documents and Settings\Delower\Desktop\Jadughar Pic\Sylet.jpg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3048000"/>
            <a:ext cx="5262434" cy="3429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914400" y="2678668"/>
            <a:ext cx="1774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আহসান মঞ্জিল জাদুঘর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128360" y="2743200"/>
            <a:ext cx="15584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ব্যবহৃত আসবাবপত্র</a:t>
            </a:r>
            <a:endParaRPr lang="en-US" b="1" dirty="0"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77000" y="6412468"/>
            <a:ext cx="21018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নওয়াবদের ব্যবহৃত পালংক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143000" y="6488668"/>
            <a:ext cx="24272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ব্যবহৃত বিভিন্ন ধরণের অলংকার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495800" y="2667000"/>
            <a:ext cx="15584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নওয়াব আবদুল গণি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archive.thedailystar.net/photo/2010/09/15/2010-09-15__cul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946" y="3810000"/>
            <a:ext cx="4436054" cy="2362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Documents and Settings\Delower\Desktop\Jadughar Pic\Maymen 4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04734" cy="3124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Documents and Settings\Delower\Desktop\Jadughar Pic\Art&amp;CraftsBagrasatt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08730"/>
            <a:ext cx="2590800" cy="29392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7257" y="3812213"/>
            <a:ext cx="3959225" cy="3045787"/>
            <a:chOff x="312057" y="3581400"/>
            <a:chExt cx="3959225" cy="3045787"/>
          </a:xfrm>
        </p:grpSpPr>
        <p:pic>
          <p:nvPicPr>
            <p:cNvPr id="6" name="Picture 2" descr="C:\Documents and Settings\Delower\Desktop\Jadughar Pic\a1.jpe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057" y="3581400"/>
              <a:ext cx="2074519" cy="202882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 descr="C:\Documents and Settings\Delower\Desktop\Jadughar Pic\a4.jpeg"/>
            <p:cNvPicPr>
              <a:picLocks noChangeAspect="1" noChangeArrowheads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362200" y="3581400"/>
              <a:ext cx="1909082" cy="202882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5" descr="C:\Documents and Settings\Delower\Desktop\Jadughar Pic\a3.jpeg"/>
            <p:cNvPicPr>
              <a:picLocks noChangeAspect="1" noChangeArrowheads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12057" y="5616680"/>
              <a:ext cx="3959225" cy="101050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Rectangle 8"/>
          <p:cNvSpPr/>
          <p:nvPr/>
        </p:nvSpPr>
        <p:spPr>
          <a:xfrm>
            <a:off x="0" y="3288268"/>
            <a:ext cx="548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b="1" dirty="0" smtClean="0">
                <a:latin typeface="NikoshBAN" pitchFamily="2" charset="0"/>
                <a:cs typeface="NikoshBAN" pitchFamily="2" charset="0"/>
              </a:rPr>
              <a:t>ময়মনসিংহ শহরের জমিদারদের তৈরী শশীলজ জাদুঘর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724400" y="6324600"/>
            <a:ext cx="441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b="1" dirty="0" smtClean="0">
                <a:latin typeface="NikoshBAN" pitchFamily="2" charset="0"/>
                <a:cs typeface="NikoshBAN" pitchFamily="2" charset="0"/>
              </a:rPr>
              <a:t>পাণ্ডুলিপি, মুদ্রা, পাথরের ফুলদানি ও অলঙ্কার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781800" y="3124200"/>
            <a:ext cx="2057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b="1" dirty="0" smtClean="0">
                <a:latin typeface="NikoshBAN" pitchFamily="2" charset="0"/>
                <a:cs typeface="NikoshBAN" pitchFamily="2" charset="0"/>
              </a:rPr>
              <a:t>বিষ্ণু মূর্তি</a:t>
            </a:r>
            <a:endParaRPr lang="en-US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Delower\Desktop\Jadughar Pic\1002  Tajhat Rajbari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33146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Documents and Settings\Delower\Desktop\Jadughar Pic\museum-pictu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0"/>
            <a:ext cx="3737429" cy="24877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Documents and Settings\Delower\Desktop\Jadughar Pic\011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1" y="0"/>
            <a:ext cx="4495800" cy="3352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Documents and Settings\Delower\Desktop\Jadughar Pic\stock-photo-ancient-iron-chest-15231800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1" y="3962348"/>
            <a:ext cx="3657599" cy="24384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85800" y="3352800"/>
            <a:ext cx="29738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রংপুরের তাজহাট জমিদার বাড়ি জাদুঘর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04800" y="6400800"/>
            <a:ext cx="29738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রংপুরের তাজহাট জমিদার বাড়ি জাদুঘর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410200" y="3429000"/>
            <a:ext cx="29738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রংপুরের তাজহাট জমিদার বাড়ি জাদুঘর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096000" y="6412468"/>
            <a:ext cx="11528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লোহার সিন্ধুক</a:t>
            </a:r>
            <a:endParaRPr lang="en-US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Delower\Desktop\Jadughar Pic\rr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3946227"/>
            <a:ext cx="2700785" cy="19982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Documents and Settings\Delower\Desktop\Jadughar Pic\rr3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946227"/>
            <a:ext cx="2743200" cy="19973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C:\Documents and Settings\Delower\Desktop\Jadughar Pic\rr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9946" y="0"/>
            <a:ext cx="3504054" cy="23301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C:\Documents and Settings\Delower\Desktop\Jadughar Pic\sfig5u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4922838" cy="33568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C:\Documents and Settings\Delower\Desktop\Jadughar Pic\rr5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437" y="3946228"/>
            <a:ext cx="2805163" cy="19982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3429000"/>
            <a:ext cx="495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কুষ্টিয়ার শিলাইদহে রবীন্দ্রনাথের কুঠিবাড়ি জাদুঘর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6096000"/>
            <a:ext cx="86039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কবি রবীন্দ্রনাথ ঠাকুরের ব্যবহৃত নৌকা, পালকি ও খাট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638800" y="2590800"/>
            <a:ext cx="350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রবীন্দ্রনাথের ব্যবহৃত চেয়ার টেবিল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51520" y="1066800"/>
            <a:ext cx="5816080" cy="3886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5867400"/>
            <a:ext cx="914400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bn-BD" sz="2800" b="1" dirty="0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 দেশের জাদুঘর তৈরি ও প্রত্নতত্ত্ব সংরক্ষণের কয়েকটি গুরুত্ব লিখ।</a:t>
            </a:r>
            <a:endParaRPr lang="bn-BD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0" y="0"/>
            <a:ext cx="2717411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bn-BD" sz="5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19400" y="1524000"/>
            <a:ext cx="36503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dirty="0" smtClean="0">
                <a:solidFill>
                  <a:srgbClr val="00206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00206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চিত্রের জাদুঘরটির নাম কী?</a:t>
            </a:r>
            <a:endParaRPr lang="en-US" sz="1600" dirty="0"/>
          </a:p>
        </p:txBody>
      </p:sp>
      <p:sp>
        <p:nvSpPr>
          <p:cNvPr id="3" name="Rectangle 2"/>
          <p:cNvSpPr/>
          <p:nvPr/>
        </p:nvSpPr>
        <p:spPr>
          <a:xfrm>
            <a:off x="3581400" y="0"/>
            <a:ext cx="182934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71800" y="2819400"/>
            <a:ext cx="33329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dirty="0" smtClean="0">
                <a:solidFill>
                  <a:srgbClr val="00206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চিত্রের জাদুঘরটি কোথায়</a:t>
            </a:r>
            <a:r>
              <a:rPr lang="bn-BD" dirty="0" smtClean="0">
                <a:solidFill>
                  <a:srgbClr val="00206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90800" y="4419600"/>
            <a:ext cx="3581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2800" dirty="0" smtClean="0">
                <a:solidFill>
                  <a:srgbClr val="00206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চিত্রের বাড়িটি সম্পর্কে বল।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" y="5791200"/>
            <a:ext cx="59410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dirty="0" smtClean="0">
                <a:solidFill>
                  <a:srgbClr val="00206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চিত্রের জাদুঘরটিতে আমরা কী কী </a:t>
            </a:r>
            <a:r>
              <a:rPr lang="bn-BD" sz="2800" dirty="0" smtClean="0">
                <a:solidFill>
                  <a:srgbClr val="00206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দেখতে</a:t>
            </a:r>
            <a:r>
              <a:rPr lang="bn-BD" sz="3200" dirty="0" smtClean="0">
                <a:solidFill>
                  <a:srgbClr val="00206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পাই?</a:t>
            </a:r>
            <a:endParaRPr lang="en-US" dirty="0"/>
          </a:p>
        </p:txBody>
      </p:sp>
      <p:pic>
        <p:nvPicPr>
          <p:cNvPr id="7" name="Picture 2" descr="C:\Documents and Settings\Delower\Desktop\Final\1. Jadughar Pic\images.jpe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599" y="2394858"/>
            <a:ext cx="2819401" cy="1948541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Documents and Settings\Delower\Desktop\Final\1. Jadughar Pic\k.jpe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33800"/>
            <a:ext cx="2390775" cy="159095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Documents and Settings\Delower\Desktop\Final\1. Jadughar Pic\a.jpe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934856"/>
            <a:ext cx="3048001" cy="1923144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C:\Documents and Settings\Delower\Desktop\Final\1. Jadughar Pic\d.jpe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4203"/>
            <a:ext cx="2743200" cy="1643114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00895" y="1066800"/>
            <a:ext cx="4290422" cy="3575352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905000" y="0"/>
            <a:ext cx="5105400" cy="64633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bn-BD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533400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3200" spc="50" dirty="0" smtClean="0">
                <a:ln w="11430"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"জাদুঘরগুলো যেন আমাদের ইতিহাসকে বুকে ধারণ করে আছে" -উক্তিটি সম্পর্কে তোমার মতামত দাও।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295400" y="1828800"/>
            <a:ext cx="6564618" cy="3154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199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latin typeface="NikoshBAN" pitchFamily="2" charset="0"/>
                <a:ea typeface="Segoe UI" pitchFamily="34" charset="0"/>
                <a:cs typeface="NikoshBAN" pitchFamily="2" charset="0"/>
              </a:rPr>
              <a:t>ধন্যবাদ</a:t>
            </a:r>
            <a:r>
              <a:rPr lang="bn-BD" sz="199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ea typeface="Segoe UI" pitchFamily="34" charset="0"/>
                <a:cs typeface="NikoshBAN" pitchFamily="2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240</Words>
  <Application>Microsoft Office PowerPoint</Application>
  <PresentationFormat>On-screen Show (4:3)</PresentationFormat>
  <Paragraphs>50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Lotus</dc:creator>
  <cp:lastModifiedBy>Windows User</cp:lastModifiedBy>
  <cp:revision>57</cp:revision>
  <dcterms:created xsi:type="dcterms:W3CDTF">2006-08-16T00:00:00Z</dcterms:created>
  <dcterms:modified xsi:type="dcterms:W3CDTF">2019-10-14T14:41:20Z</dcterms:modified>
</cp:coreProperties>
</file>