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B27B1-3B1B-4B34-B755-C09AE1BCC24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53A67-6F2F-4AA3-BC44-55A4A4DFA27A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 প্রতিষ্ঠান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24E751-45E0-4087-9F5A-0971B8B7188B}" type="parTrans" cxnId="{0CBEFCD0-E7B8-4D8E-8EDD-96FFF8A79692}">
      <dgm:prSet/>
      <dgm:spPr/>
      <dgm:t>
        <a:bodyPr/>
        <a:lstStyle/>
        <a:p>
          <a:endParaRPr lang="en-US"/>
        </a:p>
      </dgm:t>
    </dgm:pt>
    <dgm:pt modelId="{8886B45A-970E-4DD1-A4C9-5317F87E84B4}" type="sibTrans" cxnId="{0CBEFCD0-E7B8-4D8E-8EDD-96FFF8A79692}">
      <dgm:prSet/>
      <dgm:spPr/>
      <dgm:t>
        <a:bodyPr/>
        <a:lstStyle/>
        <a:p>
          <a:endParaRPr lang="en-US"/>
        </a:p>
      </dgm:t>
    </dgm:pt>
    <dgm:pt modelId="{EB495242-5C53-461D-A234-356D8C5BE1BB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বৃহৎ শিল্প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EA5286-A5E8-42F5-9561-CB0B20B90D92}" type="parTrans" cxnId="{52AEB5AA-371A-4607-83A2-A1303F777C0D}">
      <dgm:prSet/>
      <dgm:spPr/>
      <dgm:t>
        <a:bodyPr/>
        <a:lstStyle/>
        <a:p>
          <a:endParaRPr lang="en-US"/>
        </a:p>
      </dgm:t>
    </dgm:pt>
    <dgm:pt modelId="{1D09EBBD-BFB7-4FA2-975B-E3F97E13D071}" type="sibTrans" cxnId="{52AEB5AA-371A-4607-83A2-A1303F777C0D}">
      <dgm:prSet/>
      <dgm:spPr/>
      <dgm:t>
        <a:bodyPr/>
        <a:lstStyle/>
        <a:p>
          <a:endParaRPr lang="en-US"/>
        </a:p>
      </dgm:t>
    </dgm:pt>
    <dgm:pt modelId="{BDAF4D5E-BD48-43F6-A507-07E1BDBEFDB1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মাঝারি শিল্প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6F5052-D872-4DC3-844E-E4B746377765}" type="parTrans" cxnId="{525951E1-3119-43EA-B81E-41A5E86F3B7B}">
      <dgm:prSet/>
      <dgm:spPr/>
      <dgm:t>
        <a:bodyPr/>
        <a:lstStyle/>
        <a:p>
          <a:endParaRPr lang="en-US"/>
        </a:p>
      </dgm:t>
    </dgm:pt>
    <dgm:pt modelId="{0BE4625C-764F-4E5B-8957-3B229CBC46A5}" type="sibTrans" cxnId="{525951E1-3119-43EA-B81E-41A5E86F3B7B}">
      <dgm:prSet/>
      <dgm:spPr/>
      <dgm:t>
        <a:bodyPr/>
        <a:lstStyle/>
        <a:p>
          <a:endParaRPr lang="en-US"/>
        </a:p>
      </dgm:t>
    </dgm:pt>
    <dgm:pt modelId="{30B1A379-C16C-4C66-A8E2-B045540A997F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ক্ষুদ্র শিল্প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F4FE3-7687-491F-9388-7547ABC26338}" type="parTrans" cxnId="{77371E3A-D799-4CE5-8F12-B68C5A950FA6}">
      <dgm:prSet/>
      <dgm:spPr/>
      <dgm:t>
        <a:bodyPr/>
        <a:lstStyle/>
        <a:p>
          <a:endParaRPr lang="en-US"/>
        </a:p>
      </dgm:t>
    </dgm:pt>
    <dgm:pt modelId="{9178BB45-132A-4602-8316-0295201A3884}" type="sibTrans" cxnId="{77371E3A-D799-4CE5-8F12-B68C5A950FA6}">
      <dgm:prSet/>
      <dgm:spPr/>
      <dgm:t>
        <a:bodyPr/>
        <a:lstStyle/>
        <a:p>
          <a:endParaRPr lang="en-US"/>
        </a:p>
      </dgm:t>
    </dgm:pt>
    <dgm:pt modelId="{D511B84E-3A43-4825-83B5-985D360DFA19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কুটির শিল্প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47381C-8F90-471D-81F8-4BA62EB13608}" type="parTrans" cxnId="{6BC50189-687F-4619-B55D-B2676E0AB551}">
      <dgm:prSet/>
      <dgm:spPr/>
      <dgm:t>
        <a:bodyPr/>
        <a:lstStyle/>
        <a:p>
          <a:endParaRPr lang="en-US"/>
        </a:p>
      </dgm:t>
    </dgm:pt>
    <dgm:pt modelId="{0F41BB0A-8A96-4012-82E0-B0755E7E57D3}" type="sibTrans" cxnId="{6BC50189-687F-4619-B55D-B2676E0AB551}">
      <dgm:prSet/>
      <dgm:spPr/>
      <dgm:t>
        <a:bodyPr/>
        <a:lstStyle/>
        <a:p>
          <a:endParaRPr lang="en-US"/>
        </a:p>
      </dgm:t>
    </dgm:pt>
    <dgm:pt modelId="{2F651639-C192-4C82-B9C8-12226283C4B8}">
      <dgm:prSet/>
      <dgm:spPr/>
      <dgm:t>
        <a:bodyPr/>
        <a:lstStyle/>
        <a:p>
          <a:endParaRPr lang="en-US"/>
        </a:p>
      </dgm:t>
    </dgm:pt>
    <dgm:pt modelId="{6D64BA59-47BC-4AA1-B4A1-6BC27B601CD6}" type="parTrans" cxnId="{D3F9830D-4AAD-4ED7-98BC-6C542AF7E408}">
      <dgm:prSet/>
      <dgm:spPr/>
      <dgm:t>
        <a:bodyPr/>
        <a:lstStyle/>
        <a:p>
          <a:endParaRPr lang="en-US"/>
        </a:p>
      </dgm:t>
    </dgm:pt>
    <dgm:pt modelId="{D05E0653-1B4F-4FEA-928C-67E47C6F0283}" type="sibTrans" cxnId="{D3F9830D-4AAD-4ED7-98BC-6C542AF7E408}">
      <dgm:prSet/>
      <dgm:spPr/>
      <dgm:t>
        <a:bodyPr/>
        <a:lstStyle/>
        <a:p>
          <a:endParaRPr lang="en-US"/>
        </a:p>
      </dgm:t>
    </dgm:pt>
    <dgm:pt modelId="{5A86A93C-1F2D-41C7-8840-4F1F7A696945}">
      <dgm:prSet/>
      <dgm:spPr/>
      <dgm:t>
        <a:bodyPr/>
        <a:lstStyle/>
        <a:p>
          <a:endParaRPr lang="en-US"/>
        </a:p>
      </dgm:t>
    </dgm:pt>
    <dgm:pt modelId="{51C6CC7C-5BA9-4888-BA32-220AFA04C40F}" type="parTrans" cxnId="{581A9189-8B56-4EA0-A945-16BFB7A670CD}">
      <dgm:prSet/>
      <dgm:spPr/>
      <dgm:t>
        <a:bodyPr/>
        <a:lstStyle/>
        <a:p>
          <a:endParaRPr lang="en-US"/>
        </a:p>
      </dgm:t>
    </dgm:pt>
    <dgm:pt modelId="{EE77EBC6-3F86-4A0A-B83E-A881AB1BBFC9}" type="sibTrans" cxnId="{581A9189-8B56-4EA0-A945-16BFB7A670CD}">
      <dgm:prSet/>
      <dgm:spPr/>
      <dgm:t>
        <a:bodyPr/>
        <a:lstStyle/>
        <a:p>
          <a:endParaRPr lang="en-US"/>
        </a:p>
      </dgm:t>
    </dgm:pt>
    <dgm:pt modelId="{006343E4-FD04-42AD-A2CA-6F7A7F167FB1}" type="pres">
      <dgm:prSet presAssocID="{0D6B27B1-3B1B-4B34-B755-C09AE1BCC24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9E2B7-7F9E-46C2-BD31-07F22D8BD686}" type="pres">
      <dgm:prSet presAssocID="{D4253A67-6F2F-4AA3-BC44-55A4A4DFA27A}" presName="centerShape" presStyleLbl="node0" presStyleIdx="0" presStyleCnt="1" custLinFactNeighborX="39614" custLinFactNeighborY="-9227"/>
      <dgm:spPr/>
      <dgm:t>
        <a:bodyPr/>
        <a:lstStyle/>
        <a:p>
          <a:endParaRPr lang="en-US"/>
        </a:p>
      </dgm:t>
    </dgm:pt>
    <dgm:pt modelId="{CDBF741A-CD68-4F26-982B-6931886F9E3B}" type="pres">
      <dgm:prSet presAssocID="{10EA5286-A5E8-42F5-9561-CB0B20B90D92}" presName="Name9" presStyleLbl="parChTrans1D2" presStyleIdx="0" presStyleCnt="4"/>
      <dgm:spPr/>
      <dgm:t>
        <a:bodyPr/>
        <a:lstStyle/>
        <a:p>
          <a:endParaRPr lang="en-US"/>
        </a:p>
      </dgm:t>
    </dgm:pt>
    <dgm:pt modelId="{811BBB0B-1201-4675-BEE2-0BDF75948B7E}" type="pres">
      <dgm:prSet presAssocID="{10EA5286-A5E8-42F5-9561-CB0B20B90D9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11519A0-46F0-4F81-9013-B8109362296A}" type="pres">
      <dgm:prSet presAssocID="{EB495242-5C53-461D-A234-356D8C5BE1BB}" presName="node" presStyleLbl="node1" presStyleIdx="0" presStyleCnt="4" custRadScaleRad="130477" custRadScaleInc="82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6B06F-764B-4CA4-8846-CD73422E36AC}" type="pres">
      <dgm:prSet presAssocID="{976F5052-D872-4DC3-844E-E4B746377765}" presName="Name9" presStyleLbl="parChTrans1D2" presStyleIdx="1" presStyleCnt="4"/>
      <dgm:spPr/>
      <dgm:t>
        <a:bodyPr/>
        <a:lstStyle/>
        <a:p>
          <a:endParaRPr lang="en-US"/>
        </a:p>
      </dgm:t>
    </dgm:pt>
    <dgm:pt modelId="{9279A4CA-1DB8-48C4-80B2-D75ED62B56E4}" type="pres">
      <dgm:prSet presAssocID="{976F5052-D872-4DC3-844E-E4B74637776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17EA3FC-DC9D-4FAD-BEA2-36AC19C1D41E}" type="pres">
      <dgm:prSet presAssocID="{BDAF4D5E-BD48-43F6-A507-07E1BDBEFDB1}" presName="node" presStyleLbl="node1" presStyleIdx="1" presStyleCnt="4" custRadScaleRad="168263" custRadScaleInc="-12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21A99-8776-4663-88DD-DB10FC790B6D}" type="pres">
      <dgm:prSet presAssocID="{C3CF4FE3-7687-491F-9388-7547ABC26338}" presName="Name9" presStyleLbl="parChTrans1D2" presStyleIdx="2" presStyleCnt="4"/>
      <dgm:spPr/>
      <dgm:t>
        <a:bodyPr/>
        <a:lstStyle/>
        <a:p>
          <a:endParaRPr lang="en-US"/>
        </a:p>
      </dgm:t>
    </dgm:pt>
    <dgm:pt modelId="{43E08473-110B-4CF3-A8E9-2456D34AFA27}" type="pres">
      <dgm:prSet presAssocID="{C3CF4FE3-7687-491F-9388-7547ABC2633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908B188-6148-45B1-8645-5DC4CAC76136}" type="pres">
      <dgm:prSet presAssocID="{30B1A379-C16C-4C66-A8E2-B045540A997F}" presName="node" presStyleLbl="node1" presStyleIdx="2" presStyleCnt="4" custRadScaleRad="103261" custRadScaleInc="-107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C50E4-F3EF-4AE4-B963-1BD86C891EA9}" type="pres">
      <dgm:prSet presAssocID="{F047381C-8F90-471D-81F8-4BA62EB13608}" presName="Name9" presStyleLbl="parChTrans1D2" presStyleIdx="3" presStyleCnt="4"/>
      <dgm:spPr/>
      <dgm:t>
        <a:bodyPr/>
        <a:lstStyle/>
        <a:p>
          <a:endParaRPr lang="en-US"/>
        </a:p>
      </dgm:t>
    </dgm:pt>
    <dgm:pt modelId="{A6F1A6D7-ED09-4F89-BD42-30D08B8647B2}" type="pres">
      <dgm:prSet presAssocID="{F047381C-8F90-471D-81F8-4BA62EB1360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199DC17-BC79-412E-97CE-F7DC86A7C1DD}" type="pres">
      <dgm:prSet presAssocID="{D511B84E-3A43-4825-83B5-985D360DFA19}" presName="node" presStyleLbl="node1" presStyleIdx="3" presStyleCnt="4" custRadScaleRad="28530" custRadScaleInc="125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47667-2EE0-45E5-9D84-F41E85FE6DDF}" type="presOf" srcId="{F047381C-8F90-471D-81F8-4BA62EB13608}" destId="{A6F1A6D7-ED09-4F89-BD42-30D08B8647B2}" srcOrd="1" destOrd="0" presId="urn:microsoft.com/office/officeart/2005/8/layout/radial1"/>
    <dgm:cxn modelId="{D3F9830D-4AAD-4ED7-98BC-6C542AF7E408}" srcId="{0D6B27B1-3B1B-4B34-B755-C09AE1BCC24D}" destId="{2F651639-C192-4C82-B9C8-12226283C4B8}" srcOrd="2" destOrd="0" parTransId="{6D64BA59-47BC-4AA1-B4A1-6BC27B601CD6}" sibTransId="{D05E0653-1B4F-4FEA-928C-67E47C6F0283}"/>
    <dgm:cxn modelId="{FAF06C68-C650-41F9-82BE-A15A825D26A4}" type="presOf" srcId="{EB495242-5C53-461D-A234-356D8C5BE1BB}" destId="{B11519A0-46F0-4F81-9013-B8109362296A}" srcOrd="0" destOrd="0" presId="urn:microsoft.com/office/officeart/2005/8/layout/radial1"/>
    <dgm:cxn modelId="{D001D5A6-4082-4DC1-B2DB-3F51B8877A50}" type="presOf" srcId="{10EA5286-A5E8-42F5-9561-CB0B20B90D92}" destId="{811BBB0B-1201-4675-BEE2-0BDF75948B7E}" srcOrd="1" destOrd="0" presId="urn:microsoft.com/office/officeart/2005/8/layout/radial1"/>
    <dgm:cxn modelId="{3869F6ED-F919-4C71-996D-D8BE3DC9AC78}" type="presOf" srcId="{30B1A379-C16C-4C66-A8E2-B045540A997F}" destId="{F908B188-6148-45B1-8645-5DC4CAC76136}" srcOrd="0" destOrd="0" presId="urn:microsoft.com/office/officeart/2005/8/layout/radial1"/>
    <dgm:cxn modelId="{52AEB5AA-371A-4607-83A2-A1303F777C0D}" srcId="{D4253A67-6F2F-4AA3-BC44-55A4A4DFA27A}" destId="{EB495242-5C53-461D-A234-356D8C5BE1BB}" srcOrd="0" destOrd="0" parTransId="{10EA5286-A5E8-42F5-9561-CB0B20B90D92}" sibTransId="{1D09EBBD-BFB7-4FA2-975B-E3F97E13D071}"/>
    <dgm:cxn modelId="{525951E1-3119-43EA-B81E-41A5E86F3B7B}" srcId="{D4253A67-6F2F-4AA3-BC44-55A4A4DFA27A}" destId="{BDAF4D5E-BD48-43F6-A507-07E1BDBEFDB1}" srcOrd="1" destOrd="0" parTransId="{976F5052-D872-4DC3-844E-E4B746377765}" sibTransId="{0BE4625C-764F-4E5B-8957-3B229CBC46A5}"/>
    <dgm:cxn modelId="{581A9189-8B56-4EA0-A945-16BFB7A670CD}" srcId="{0D6B27B1-3B1B-4B34-B755-C09AE1BCC24D}" destId="{5A86A93C-1F2D-41C7-8840-4F1F7A696945}" srcOrd="1" destOrd="0" parTransId="{51C6CC7C-5BA9-4888-BA32-220AFA04C40F}" sibTransId="{EE77EBC6-3F86-4A0A-B83E-A881AB1BBFC9}"/>
    <dgm:cxn modelId="{6BC50189-687F-4619-B55D-B2676E0AB551}" srcId="{D4253A67-6F2F-4AA3-BC44-55A4A4DFA27A}" destId="{D511B84E-3A43-4825-83B5-985D360DFA19}" srcOrd="3" destOrd="0" parTransId="{F047381C-8F90-471D-81F8-4BA62EB13608}" sibTransId="{0F41BB0A-8A96-4012-82E0-B0755E7E57D3}"/>
    <dgm:cxn modelId="{1FD0992F-691B-46FA-8CD3-FFDA00FFA2AD}" type="presOf" srcId="{976F5052-D872-4DC3-844E-E4B746377765}" destId="{9279A4CA-1DB8-48C4-80B2-D75ED62B56E4}" srcOrd="1" destOrd="0" presId="urn:microsoft.com/office/officeart/2005/8/layout/radial1"/>
    <dgm:cxn modelId="{0CBEFCD0-E7B8-4D8E-8EDD-96FFF8A79692}" srcId="{0D6B27B1-3B1B-4B34-B755-C09AE1BCC24D}" destId="{D4253A67-6F2F-4AA3-BC44-55A4A4DFA27A}" srcOrd="0" destOrd="0" parTransId="{FD24E751-45E0-4087-9F5A-0971B8B7188B}" sibTransId="{8886B45A-970E-4DD1-A4C9-5317F87E84B4}"/>
    <dgm:cxn modelId="{F20284C3-E1C1-4318-BBC0-3D32CE24A4E1}" type="presOf" srcId="{D511B84E-3A43-4825-83B5-985D360DFA19}" destId="{B199DC17-BC79-412E-97CE-F7DC86A7C1DD}" srcOrd="0" destOrd="0" presId="urn:microsoft.com/office/officeart/2005/8/layout/radial1"/>
    <dgm:cxn modelId="{8384F357-0919-4DFA-AD8F-5F1EEFAF3E09}" type="presOf" srcId="{C3CF4FE3-7687-491F-9388-7547ABC26338}" destId="{1DE21A99-8776-4663-88DD-DB10FC790B6D}" srcOrd="0" destOrd="0" presId="urn:microsoft.com/office/officeart/2005/8/layout/radial1"/>
    <dgm:cxn modelId="{4F765A42-C221-4FF0-90AE-83A890B2F54F}" type="presOf" srcId="{10EA5286-A5E8-42F5-9561-CB0B20B90D92}" destId="{CDBF741A-CD68-4F26-982B-6931886F9E3B}" srcOrd="0" destOrd="0" presId="urn:microsoft.com/office/officeart/2005/8/layout/radial1"/>
    <dgm:cxn modelId="{9FB0A69D-85F3-4315-B0B0-AC9D6F337C4A}" type="presOf" srcId="{0D6B27B1-3B1B-4B34-B755-C09AE1BCC24D}" destId="{006343E4-FD04-42AD-A2CA-6F7A7F167FB1}" srcOrd="0" destOrd="0" presId="urn:microsoft.com/office/officeart/2005/8/layout/radial1"/>
    <dgm:cxn modelId="{4C2F14C1-1499-4319-BFDA-0AC5D02D76DF}" type="presOf" srcId="{D4253A67-6F2F-4AA3-BC44-55A4A4DFA27A}" destId="{E8F9E2B7-7F9E-46C2-BD31-07F22D8BD686}" srcOrd="0" destOrd="0" presId="urn:microsoft.com/office/officeart/2005/8/layout/radial1"/>
    <dgm:cxn modelId="{77371E3A-D799-4CE5-8F12-B68C5A950FA6}" srcId="{D4253A67-6F2F-4AA3-BC44-55A4A4DFA27A}" destId="{30B1A379-C16C-4C66-A8E2-B045540A997F}" srcOrd="2" destOrd="0" parTransId="{C3CF4FE3-7687-491F-9388-7547ABC26338}" sibTransId="{9178BB45-132A-4602-8316-0295201A3884}"/>
    <dgm:cxn modelId="{94A199C7-AA96-4C44-8927-5499BE28E423}" type="presOf" srcId="{C3CF4FE3-7687-491F-9388-7547ABC26338}" destId="{43E08473-110B-4CF3-A8E9-2456D34AFA27}" srcOrd="1" destOrd="0" presId="urn:microsoft.com/office/officeart/2005/8/layout/radial1"/>
    <dgm:cxn modelId="{CB5C6CB4-B5F9-4C7F-AF12-0370331BA0BC}" type="presOf" srcId="{F047381C-8F90-471D-81F8-4BA62EB13608}" destId="{8FEC50E4-F3EF-4AE4-B963-1BD86C891EA9}" srcOrd="0" destOrd="0" presId="urn:microsoft.com/office/officeart/2005/8/layout/radial1"/>
    <dgm:cxn modelId="{B6A1C8B3-7C16-469A-9097-DA9E783D4036}" type="presOf" srcId="{976F5052-D872-4DC3-844E-E4B746377765}" destId="{BE76B06F-764B-4CA4-8846-CD73422E36AC}" srcOrd="0" destOrd="0" presId="urn:microsoft.com/office/officeart/2005/8/layout/radial1"/>
    <dgm:cxn modelId="{1C805F1E-9678-49BB-800C-BD55A514AB2D}" type="presOf" srcId="{BDAF4D5E-BD48-43F6-A507-07E1BDBEFDB1}" destId="{617EA3FC-DC9D-4FAD-BEA2-36AC19C1D41E}" srcOrd="0" destOrd="0" presId="urn:microsoft.com/office/officeart/2005/8/layout/radial1"/>
    <dgm:cxn modelId="{C33705CB-E10B-4CD9-BF17-A19E9E07B23E}" type="presParOf" srcId="{006343E4-FD04-42AD-A2CA-6F7A7F167FB1}" destId="{E8F9E2B7-7F9E-46C2-BD31-07F22D8BD686}" srcOrd="0" destOrd="0" presId="urn:microsoft.com/office/officeart/2005/8/layout/radial1"/>
    <dgm:cxn modelId="{B49A7DC4-1AD4-4E0B-8A0D-0BAA2614760D}" type="presParOf" srcId="{006343E4-FD04-42AD-A2CA-6F7A7F167FB1}" destId="{CDBF741A-CD68-4F26-982B-6931886F9E3B}" srcOrd="1" destOrd="0" presId="urn:microsoft.com/office/officeart/2005/8/layout/radial1"/>
    <dgm:cxn modelId="{4AF52189-E6D9-452B-A81E-2D4F2A121B70}" type="presParOf" srcId="{CDBF741A-CD68-4F26-982B-6931886F9E3B}" destId="{811BBB0B-1201-4675-BEE2-0BDF75948B7E}" srcOrd="0" destOrd="0" presId="urn:microsoft.com/office/officeart/2005/8/layout/radial1"/>
    <dgm:cxn modelId="{7C167F14-FE97-41E0-AD87-4A961AC09410}" type="presParOf" srcId="{006343E4-FD04-42AD-A2CA-6F7A7F167FB1}" destId="{B11519A0-46F0-4F81-9013-B8109362296A}" srcOrd="2" destOrd="0" presId="urn:microsoft.com/office/officeart/2005/8/layout/radial1"/>
    <dgm:cxn modelId="{EA7889EA-EE9D-41E9-A7B7-3FE23046E37F}" type="presParOf" srcId="{006343E4-FD04-42AD-A2CA-6F7A7F167FB1}" destId="{BE76B06F-764B-4CA4-8846-CD73422E36AC}" srcOrd="3" destOrd="0" presId="urn:microsoft.com/office/officeart/2005/8/layout/radial1"/>
    <dgm:cxn modelId="{107DCB6F-0848-4104-BAA2-84E95BCA7553}" type="presParOf" srcId="{BE76B06F-764B-4CA4-8846-CD73422E36AC}" destId="{9279A4CA-1DB8-48C4-80B2-D75ED62B56E4}" srcOrd="0" destOrd="0" presId="urn:microsoft.com/office/officeart/2005/8/layout/radial1"/>
    <dgm:cxn modelId="{DF35E8A3-0D25-48E9-B773-CEB944DBC256}" type="presParOf" srcId="{006343E4-FD04-42AD-A2CA-6F7A7F167FB1}" destId="{617EA3FC-DC9D-4FAD-BEA2-36AC19C1D41E}" srcOrd="4" destOrd="0" presId="urn:microsoft.com/office/officeart/2005/8/layout/radial1"/>
    <dgm:cxn modelId="{22A3D6EF-B86A-418A-BD6F-189B2B432F25}" type="presParOf" srcId="{006343E4-FD04-42AD-A2CA-6F7A7F167FB1}" destId="{1DE21A99-8776-4663-88DD-DB10FC790B6D}" srcOrd="5" destOrd="0" presId="urn:microsoft.com/office/officeart/2005/8/layout/radial1"/>
    <dgm:cxn modelId="{B1C7017D-5078-443F-9AB7-1197C3A1F5B7}" type="presParOf" srcId="{1DE21A99-8776-4663-88DD-DB10FC790B6D}" destId="{43E08473-110B-4CF3-A8E9-2456D34AFA27}" srcOrd="0" destOrd="0" presId="urn:microsoft.com/office/officeart/2005/8/layout/radial1"/>
    <dgm:cxn modelId="{FE9F30D7-1508-4C05-9F3D-22A468A03091}" type="presParOf" srcId="{006343E4-FD04-42AD-A2CA-6F7A7F167FB1}" destId="{F908B188-6148-45B1-8645-5DC4CAC76136}" srcOrd="6" destOrd="0" presId="urn:microsoft.com/office/officeart/2005/8/layout/radial1"/>
    <dgm:cxn modelId="{08C7A405-DCD0-4196-ACEE-28FF295DAAB0}" type="presParOf" srcId="{006343E4-FD04-42AD-A2CA-6F7A7F167FB1}" destId="{8FEC50E4-F3EF-4AE4-B963-1BD86C891EA9}" srcOrd="7" destOrd="0" presId="urn:microsoft.com/office/officeart/2005/8/layout/radial1"/>
    <dgm:cxn modelId="{B9A94C13-17F3-45F3-AE0C-E7B99A5C5AAB}" type="presParOf" srcId="{8FEC50E4-F3EF-4AE4-B963-1BD86C891EA9}" destId="{A6F1A6D7-ED09-4F89-BD42-30D08B8647B2}" srcOrd="0" destOrd="0" presId="urn:microsoft.com/office/officeart/2005/8/layout/radial1"/>
    <dgm:cxn modelId="{AA921536-54F6-4748-A988-8C136D18B5CB}" type="presParOf" srcId="{006343E4-FD04-42AD-A2CA-6F7A7F167FB1}" destId="{B199DC17-BC79-412E-97CE-F7DC86A7C1D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9E2B7-7F9E-46C2-BD31-07F22D8BD686}">
      <dsp:nvSpPr>
        <dsp:cNvPr id="0" name=""/>
        <dsp:cNvSpPr/>
      </dsp:nvSpPr>
      <dsp:spPr>
        <a:xfrm>
          <a:off x="4857729" y="1604445"/>
          <a:ext cx="1492405" cy="149240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 প্রতিষ্ঠান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6287" y="1823003"/>
        <a:ext cx="1055289" cy="1055289"/>
      </dsp:txXfrm>
    </dsp:sp>
    <dsp:sp modelId="{CDBF741A-CD68-4F26-982B-6931886F9E3B}">
      <dsp:nvSpPr>
        <dsp:cNvPr id="0" name=""/>
        <dsp:cNvSpPr/>
      </dsp:nvSpPr>
      <dsp:spPr>
        <a:xfrm rot="16180509">
          <a:off x="5543350" y="1531900"/>
          <a:ext cx="1120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120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96582" y="1545623"/>
        <a:ext cx="5603" cy="5603"/>
      </dsp:txXfrm>
    </dsp:sp>
    <dsp:sp modelId="{B11519A0-46F0-4F81-9013-B8109362296A}">
      <dsp:nvSpPr>
        <dsp:cNvPr id="0" name=""/>
        <dsp:cNvSpPr/>
      </dsp:nvSpPr>
      <dsp:spPr>
        <a:xfrm>
          <a:off x="4848632" y="0"/>
          <a:ext cx="1492405" cy="149240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বৃহৎ শিল্প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7190" y="218558"/>
        <a:ext cx="1055289" cy="1055289"/>
      </dsp:txXfrm>
    </dsp:sp>
    <dsp:sp modelId="{BE76B06F-764B-4CA4-8846-CD73422E36AC}">
      <dsp:nvSpPr>
        <dsp:cNvPr id="0" name=""/>
        <dsp:cNvSpPr/>
      </dsp:nvSpPr>
      <dsp:spPr>
        <a:xfrm rot="70279">
          <a:off x="6349955" y="2351650"/>
          <a:ext cx="222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22449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55618" y="2362614"/>
        <a:ext cx="11122" cy="11122"/>
      </dsp:txXfrm>
    </dsp:sp>
    <dsp:sp modelId="{617EA3FC-DC9D-4FAD-BEA2-36AC19C1D41E}">
      <dsp:nvSpPr>
        <dsp:cNvPr id="0" name=""/>
        <dsp:cNvSpPr/>
      </dsp:nvSpPr>
      <dsp:spPr>
        <a:xfrm>
          <a:off x="6572225" y="1639500"/>
          <a:ext cx="1492405" cy="149240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মাঝারি শিল্প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90783" y="1858058"/>
        <a:ext cx="1055289" cy="1055289"/>
      </dsp:txXfrm>
    </dsp:sp>
    <dsp:sp modelId="{1DE21A99-8776-4663-88DD-DB10FC790B6D}">
      <dsp:nvSpPr>
        <dsp:cNvPr id="0" name=""/>
        <dsp:cNvSpPr/>
      </dsp:nvSpPr>
      <dsp:spPr>
        <a:xfrm rot="5473863">
          <a:off x="5487763" y="3178162"/>
          <a:ext cx="19606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6062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80892" y="3189785"/>
        <a:ext cx="9803" cy="9803"/>
      </dsp:txXfrm>
    </dsp:sp>
    <dsp:sp modelId="{F908B188-6148-45B1-8645-5DC4CAC76136}">
      <dsp:nvSpPr>
        <dsp:cNvPr id="0" name=""/>
        <dsp:cNvSpPr/>
      </dsp:nvSpPr>
      <dsp:spPr>
        <a:xfrm>
          <a:off x="4821454" y="3292523"/>
          <a:ext cx="1492405" cy="149240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ক্ষুদ্র শিল্প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0012" y="3511081"/>
        <a:ext cx="1055289" cy="1055289"/>
      </dsp:txXfrm>
    </dsp:sp>
    <dsp:sp modelId="{8FEC50E4-F3EF-4AE4-B963-1BD86C891EA9}">
      <dsp:nvSpPr>
        <dsp:cNvPr id="0" name=""/>
        <dsp:cNvSpPr/>
      </dsp:nvSpPr>
      <dsp:spPr>
        <a:xfrm rot="10991692">
          <a:off x="4501743" y="2282575"/>
          <a:ext cx="35742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57424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71519" y="2290165"/>
        <a:ext cx="17871" cy="17871"/>
      </dsp:txXfrm>
    </dsp:sp>
    <dsp:sp modelId="{B199DC17-BC79-412E-97CE-F7DC86A7C1DD}">
      <dsp:nvSpPr>
        <dsp:cNvPr id="0" name=""/>
        <dsp:cNvSpPr/>
      </dsp:nvSpPr>
      <dsp:spPr>
        <a:xfrm>
          <a:off x="3010775" y="1501351"/>
          <a:ext cx="1492405" cy="149240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কুটির শিল্প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9333" y="1719909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5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3B53-E748-411C-BECD-B01EDDA82DB0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EE17-2550-45EA-8DA1-2EC04A2C3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9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5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f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.jp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0368" y="2339880"/>
            <a:ext cx="3431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23" y="2747802"/>
            <a:ext cx="22860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471548" y="4307921"/>
            <a:ext cx="271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 কারখানা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45" y="2730173"/>
            <a:ext cx="22860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95" y="2775594"/>
            <a:ext cx="22860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36406" y="4250923"/>
            <a:ext cx="166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 শিল্প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7108" y="4223449"/>
            <a:ext cx="166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কারখানা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0247" y="4813115"/>
            <a:ext cx="82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শিল্পদের মধ্যে চা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চিনি, সিমেন্ট,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 কারখানাই ছিল অন্যতম।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45" y="896788"/>
            <a:ext cx="22860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408506" y="2298476"/>
            <a:ext cx="142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 শিল্প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13" y="886087"/>
            <a:ext cx="22860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57" y="891219"/>
            <a:ext cx="22860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291345" y="2293939"/>
            <a:ext cx="16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7863" y="2243642"/>
            <a:ext cx="151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0875" y="4479448"/>
            <a:ext cx="8399664" cy="129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74" y="1209806"/>
            <a:ext cx="3941274" cy="2535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35" y="1253388"/>
            <a:ext cx="3941274" cy="2535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35929" y="3834742"/>
            <a:ext cx="217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702742" y="3881499"/>
            <a:ext cx="1260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9696" y="905366"/>
            <a:ext cx="277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7" t="25546" r="7992"/>
          <a:stretch/>
        </p:blipFill>
        <p:spPr>
          <a:xfrm>
            <a:off x="3643745" y="1911442"/>
            <a:ext cx="5029200" cy="2312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45530" y="4561933"/>
            <a:ext cx="633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4292852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43" y="1302327"/>
            <a:ext cx="3023856" cy="3477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65418" y="1482436"/>
            <a:ext cx="969818" cy="1233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98618" y="4461164"/>
            <a:ext cx="1288473" cy="3186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4328" y="4959927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সিরামিক কারখানা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E8F9E2B7-7F9E-46C2-BD31-07F22D8BD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8">
                                            <p:graphicEl>
                                              <a:dgm id="{E8F9E2B7-7F9E-46C2-BD31-07F22D8BD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CDBF741A-CD68-4F26-982B-6931886F9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8">
                                            <p:graphicEl>
                                              <a:dgm id="{CDBF741A-CD68-4F26-982B-6931886F9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B11519A0-46F0-4F81-9013-B8109362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8">
                                            <p:graphicEl>
                                              <a:dgm id="{B11519A0-46F0-4F81-9013-B81093622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BE76B06F-764B-4CA4-8846-CD73422E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8">
                                            <p:graphicEl>
                                              <a:dgm id="{BE76B06F-764B-4CA4-8846-CD73422E3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617EA3FC-DC9D-4FAD-BEA2-36AC19C1D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8">
                                            <p:graphicEl>
                                              <a:dgm id="{617EA3FC-DC9D-4FAD-BEA2-36AC19C1D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1DE21A99-8776-4663-88DD-DB10FC790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8">
                                            <p:graphicEl>
                                              <a:dgm id="{1DE21A99-8776-4663-88DD-DB10FC790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F908B188-6148-45B1-8645-5DC4CAC76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8">
                                            <p:graphicEl>
                                              <a:dgm id="{F908B188-6148-45B1-8645-5DC4CAC76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8FEC50E4-F3EF-4AE4-B963-1BD86C891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8">
                                            <p:graphicEl>
                                              <a:dgm id="{8FEC50E4-F3EF-4AE4-B963-1BD86C891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dgm id="{B199DC17-BC79-412E-97CE-F7DC86A7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8">
                                            <p:graphicEl>
                                              <a:dgm id="{B199DC17-BC79-412E-97CE-F7DC86A7C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Sub>
          <a:bldDgm bld="one"/>
        </p:bldSub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70" y="1330088"/>
            <a:ext cx="228600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48" y="1348749"/>
            <a:ext cx="228600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6"/>
          <a:stretch/>
        </p:blipFill>
        <p:spPr>
          <a:xfrm>
            <a:off x="7696025" y="1348749"/>
            <a:ext cx="228600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55" y="3326693"/>
            <a:ext cx="228600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53" y="3321748"/>
            <a:ext cx="228600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21" y="3321748"/>
            <a:ext cx="2286000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35473" y="5168179"/>
            <a:ext cx="8797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528" y="4248552"/>
            <a:ext cx="8427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হাল্কা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কোল্ডস্টোরেজ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হিমাগার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45" y="1377666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28" y="1377666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56" y="1377666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35652" y="3463012"/>
            <a:ext cx="177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হিমাগার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9367" y="3429826"/>
            <a:ext cx="15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3579" y="3388471"/>
            <a:ext cx="18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3170" y="3610168"/>
            <a:ext cx="8454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70" y="1588818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63" y="1588025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55" y="1588025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7461" y="4168897"/>
            <a:ext cx="8322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বিপণনের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সদস্যরাই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তাঁতবস্ত্র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বাঁশ,বেত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কুটিরশিল্পের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65" y="1056980"/>
            <a:ext cx="2286000" cy="1371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49" y="1049696"/>
            <a:ext cx="2286000" cy="13716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65" y="2587016"/>
            <a:ext cx="2286000" cy="13716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57" y="2559622"/>
            <a:ext cx="2286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47" y="1038319"/>
            <a:ext cx="22860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64" y="2559622"/>
            <a:ext cx="2286000" cy="1371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0066" y="1144130"/>
            <a:ext cx="3078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9" y="1866283"/>
            <a:ext cx="5084956" cy="275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0651" y="4863842"/>
            <a:ext cx="723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0230" y="1095299"/>
            <a:ext cx="277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728" y="2064190"/>
            <a:ext cx="800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 নিচের কোনটি মাঝারি শিল্প?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(ক)মিষ্টির প্যাকেট তৈরি কারখানা  (খ) হিমাগার (গ) প্লাস্টিক কারখানা (ঘ) তাঁতবস্ত্র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570" y="4341683"/>
            <a:ext cx="700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নারীদের জন্য কর্মসংস্থানের সুযোগ করে দিয়েছেন কোন শিল্প 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(ক)গার্মেন্টস শিল্প  (খ) পাট শিল্প (গ) কুটির শিল্প (ঘ) ক্ষুদ্র শিল্প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4888" y="3156192"/>
            <a:ext cx="679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 এক সময় আমাদের দেশের প্রধান শিল্প ছিল কোনটি?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(ক)গার্মেন্টস শিল্প  (খ) ঔষধ শিল্প (গ) চিনি শিল্প  (ঘ) পাট শিল্প </a:t>
            </a:r>
          </a:p>
        </p:txBody>
      </p:sp>
      <p:sp>
        <p:nvSpPr>
          <p:cNvPr id="9" name="Oval 8"/>
          <p:cNvSpPr/>
          <p:nvPr/>
        </p:nvSpPr>
        <p:spPr>
          <a:xfrm>
            <a:off x="5634137" y="2439748"/>
            <a:ext cx="407406" cy="395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46890" y="3557183"/>
            <a:ext cx="407406" cy="395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49098" y="4757181"/>
            <a:ext cx="348498" cy="395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61149" y="1679672"/>
            <a:ext cx="124937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22269" y="759854"/>
            <a:ext cx="4457700" cy="87951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1386646" y="1860245"/>
            <a:ext cx="4572003" cy="3705911"/>
          </a:xfrm>
          <a:prstGeom prst="flowChartDelay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6286928" y="1804019"/>
            <a:ext cx="4572003" cy="3753822"/>
          </a:xfrm>
          <a:prstGeom prst="flowChartDelay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81" y="1786282"/>
            <a:ext cx="1095374" cy="1555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8"/>
          <p:cNvSpPr txBox="1"/>
          <p:nvPr/>
        </p:nvSpPr>
        <p:spPr>
          <a:xfrm>
            <a:off x="1819691" y="3680930"/>
            <a:ext cx="3705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০১৭১৪৮০০৫৯৩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753168" y="3535499"/>
            <a:ext cx="3696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১/০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/২০১৯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477" y="1810562"/>
            <a:ext cx="1099051" cy="15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7474" y="815324"/>
            <a:ext cx="352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48" y="1519705"/>
            <a:ext cx="5734050" cy="3007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055" y="4582554"/>
            <a:ext cx="899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শিল্প-এর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67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328" y="3401290"/>
            <a:ext cx="263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78" y="1451199"/>
            <a:ext cx="35479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4926" y="681758"/>
            <a:ext cx="5676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48" y="1451199"/>
            <a:ext cx="35479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78" y="3756101"/>
            <a:ext cx="35479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48" y="3709818"/>
            <a:ext cx="35479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722662">
            <a:off x="1994771" y="2749604"/>
            <a:ext cx="384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5664" y="3240611"/>
            <a:ext cx="4239492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6416" y="60027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9516" y="1575028"/>
            <a:ext cx="2390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0163" y="2582373"/>
            <a:ext cx="870033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বলতে পারবে;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শিল্পের প্রকারভেদ বর্ণনা করতে পারবে;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বাংলাদেশের বিভিন্ন ধরনের শিল্পের ব্যাখ্যা করতে পারবে।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3" y="983167"/>
            <a:ext cx="3290667" cy="1645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0" y="2796367"/>
            <a:ext cx="3290667" cy="1645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3" y="2778119"/>
            <a:ext cx="3290667" cy="1645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0" y="987117"/>
            <a:ext cx="3290667" cy="1645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82433" y="4517730"/>
            <a:ext cx="9504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কলকাখানা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মধ্যে পাট, সুতা ও কাপড়ের কলই ছিল প্রধান।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4740" y="4437392"/>
            <a:ext cx="7734678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পূর্ব-বাংলার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নরায়ণগঞ্জে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পাটকল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আদমজি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76" y="1443073"/>
            <a:ext cx="4053209" cy="2819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1443073"/>
            <a:ext cx="4053209" cy="2819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0115" y="4537392"/>
            <a:ext cx="7550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914400"/>
            <a:ext cx="6722772" cy="3515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0" y="1538244"/>
            <a:ext cx="3713815" cy="265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80034" y="4278104"/>
            <a:ext cx="166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 শিল্প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7075" y="5136063"/>
            <a:ext cx="720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পাটশিল্পই ছিল প্রধান।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04" y="1519523"/>
            <a:ext cx="3713815" cy="2669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854313" y="4278105"/>
            <a:ext cx="1557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6416" y="572567"/>
            <a:ext cx="10157988" cy="5676523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458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MD. RUKUNUZZAMAN</cp:lastModifiedBy>
  <cp:revision>86</cp:revision>
  <dcterms:created xsi:type="dcterms:W3CDTF">2019-06-28T06:21:35Z</dcterms:created>
  <dcterms:modified xsi:type="dcterms:W3CDTF">2019-10-14T19:09:08Z</dcterms:modified>
</cp:coreProperties>
</file>