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73" r:id="rId2"/>
    <p:sldId id="263" r:id="rId3"/>
    <p:sldId id="258" r:id="rId4"/>
    <p:sldId id="261" r:id="rId5"/>
    <p:sldId id="259" r:id="rId6"/>
    <p:sldId id="260" r:id="rId7"/>
    <p:sldId id="262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14C71-D08B-42E7-98D0-5A3AA37D413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ED2C3-9299-45FD-BC43-842838E3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2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5965F1-9DC6-437F-86F9-C00259EFE20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DF87D4-C40C-4CBD-8453-95A9030CB4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" y="2967335"/>
            <a:ext cx="89916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everyone to my new presentation</a:t>
            </a:r>
          </a:p>
          <a:p>
            <a:pPr algn="ctr"/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Md. Abu Baker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Siddique</a:t>
            </a:r>
            <a:endParaRPr lang="en-US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Lecturer in Accounting </a:t>
            </a:r>
            <a:endParaRPr lang="en-US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10" descr="C:\Users\HPPRO2000MT\Desktop\MTCC\Photo\Abu Ba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2438400" cy="21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38200"/>
            <a:ext cx="2374240" cy="13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cwiwPwZ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b¤^i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web¨vm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8458200" cy="38778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9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-2 </a:t>
            </a:r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gvU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b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¤^i                                         100 </a:t>
            </a:r>
          </a:p>
          <a:p>
            <a:pPr marL="0" indent="0">
              <a:buNone/>
            </a:pP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avivevwnK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g~j¨vq‡b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: (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Z¡Ëxq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-)--------30 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-----------------------13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PzovšÍ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g~j¨vq‡b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:(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Z¡Ëxq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-)--------------45  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----------------------12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7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w_Iix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4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wUi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                          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        3*4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= 12</a:t>
            </a:r>
          </a:p>
          <a:p>
            <a:r>
              <a:rPr lang="en-US" sz="9600" b="1" dirty="0">
                <a:latin typeface="SutonnyMJ" pitchFamily="2" charset="0"/>
                <a:cs typeface="SutonnyMJ" pitchFamily="2" charset="0"/>
              </a:rPr>
              <a:t> 5wU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mvavib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         3*7=21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12 b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¤^‡ii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Aek¨Kxqfv‡e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|                       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9600" b="1" dirty="0">
                <a:latin typeface="SutonnyMJ" pitchFamily="2" charset="0"/>
                <a:cs typeface="SutonnyMJ" pitchFamily="2" charset="0"/>
              </a:rPr>
              <a:t>12</a:t>
            </a:r>
          </a:p>
          <a:p>
            <a:pPr marL="0" indent="0">
              <a:buNone/>
            </a:pP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9966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143000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Av‡jvPbvi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welq:wnmve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cÖ‡qvM-2</a:t>
            </a:r>
            <a:endParaRPr lang="en-US" sz="48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600200"/>
            <a:ext cx="8458200" cy="472440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hŠ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_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g~jabx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Kv¤úvbxi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Aby‡gvw`Z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g~jab‡K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ÿz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`ª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ÿz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`ª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As‡k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wef³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cÖ‡Z¨KwU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Ask‡K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b="1" i="1" u="sng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i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b="1" i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u="sng" dirty="0" err="1">
                <a:latin typeface="SutonnyMJ" pitchFamily="2" charset="0"/>
                <a:cs typeface="SutonnyMJ" pitchFamily="2" charset="0"/>
              </a:rPr>
              <a:t>Bmyu</a:t>
            </a:r>
            <a:r>
              <a:rPr lang="en-US" b="1" i="1" u="sng" dirty="0">
                <a:latin typeface="SutonnyMJ" pitchFamily="2" charset="0"/>
                <a:cs typeface="SutonnyMJ" pitchFamily="2" charset="0"/>
              </a:rPr>
              <a:t>¨ Rv‡e`vfyw³i </a:t>
            </a:r>
            <a:r>
              <a:rPr lang="en-US" b="1" i="1" u="sng" dirty="0" err="1">
                <a:latin typeface="SutonnyMJ" pitchFamily="2" charset="0"/>
                <a:cs typeface="SutonnyMJ" pitchFamily="2" charset="0"/>
              </a:rPr>
              <a:t>wbqgvejx</a:t>
            </a:r>
            <a:r>
              <a:rPr lang="en-US" b="1" i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b="1" u="sng" dirty="0">
                <a:latin typeface="SutonnyMJ" pitchFamily="2" charset="0"/>
                <a:cs typeface="SutonnyMJ" pitchFamily="2" charset="0"/>
              </a:rPr>
              <a:t>01.hLb †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...........................................†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|)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endParaRPr lang="en-US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Pjgvb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cvZv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>
                <a:latin typeface="SutonnyMJ" pitchFamily="2" charset="0"/>
                <a:cs typeface="SutonnyMJ" pitchFamily="2" charset="0"/>
              </a:rPr>
              <a:t>02.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........................................‡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..........................................†µ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|)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b="1" u="sng" dirty="0">
                <a:latin typeface="SutonnyMJ" pitchFamily="2" charset="0"/>
                <a:cs typeface="SutonnyMJ" pitchFamily="2" charset="0"/>
              </a:rPr>
              <a:t>03.hLb AwZwi³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.......................................‡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..........................................†µ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Av‡e`bKvix‡K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msi¶Y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)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914400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Pjgvb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cvZv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066800"/>
            <a:ext cx="8001000" cy="5714999"/>
          </a:xfrm>
        </p:spPr>
        <p:txBody>
          <a:bodyPr>
            <a:noAutofit/>
          </a:bodyPr>
          <a:lstStyle/>
          <a:p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04.K)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.........................................†µ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04 L).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 ...........................................†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04 M).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Awanv‡i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.........................................†µ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Awanvi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(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Awanvi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mn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) *** ¸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g~ja†b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Awanvi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|)</a:t>
            </a: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04 N).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Aenv‡i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Aenvi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.........................................†µ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(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Aenvi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mn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) *** ¸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g~ja†b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Aenvi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|)</a:t>
            </a:r>
          </a:p>
          <a:p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5334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cvZv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838200"/>
            <a:ext cx="8063753" cy="5867400"/>
          </a:xfrm>
        </p:spPr>
        <p:txBody>
          <a:bodyPr>
            <a:noAutofit/>
          </a:bodyPr>
          <a:lstStyle/>
          <a:p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05.K)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.............................................†µ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05.L).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 ..............................................†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Mj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05.M)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e‡Kqv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 ...........................................†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 err="1">
                <a:latin typeface="SutonnyMJ" pitchFamily="2" charset="0"/>
                <a:cs typeface="SutonnyMJ" pitchFamily="2" charset="0"/>
              </a:rPr>
              <a:t>e‡Kqv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......................................... ...†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***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Abv`qx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iBj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|)</a:t>
            </a:r>
          </a:p>
          <a:p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06.)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6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.............................................†µ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>
              <a:buNone/>
            </a:pP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Pjgvb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cvZv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07.K)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3800" dirty="0">
              <a:latin typeface="SutonnyMJ" pitchFamily="2" charset="0"/>
              <a:cs typeface="SutonnyMJ" pitchFamily="2" charset="0"/>
            </a:endParaRPr>
          </a:p>
          <a:p>
            <a:r>
              <a:rPr lang="en-US" sz="38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 ...............................................†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3800" dirty="0">
              <a:latin typeface="SutonnyMJ" pitchFamily="2" charset="0"/>
              <a:cs typeface="SutonnyMJ" pitchFamily="2" charset="0"/>
            </a:endParaRPr>
          </a:p>
          <a:p>
            <a:r>
              <a:rPr lang="en-US" sz="3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3800" dirty="0">
              <a:latin typeface="SutonnyMJ" pitchFamily="2" charset="0"/>
              <a:cs typeface="SutonnyMJ" pitchFamily="2" charset="0"/>
            </a:endParaRPr>
          </a:p>
          <a:p>
            <a:r>
              <a:rPr lang="en-US" sz="38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Mj</a:t>
            </a:r>
            <a:endParaRPr lang="en-US" sz="3800" dirty="0">
              <a:latin typeface="SutonnyMJ" pitchFamily="2" charset="0"/>
              <a:cs typeface="SutonnyMJ" pitchFamily="2" charset="0"/>
            </a:endParaRPr>
          </a:p>
          <a:p>
            <a:r>
              <a:rPr lang="en-US" sz="38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07.L)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PzovšZ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8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3800" dirty="0">
              <a:latin typeface="SutonnyMJ" pitchFamily="2" charset="0"/>
              <a:cs typeface="SutonnyMJ" pitchFamily="2" charset="0"/>
            </a:endParaRPr>
          </a:p>
          <a:p>
            <a:r>
              <a:rPr lang="en-US" sz="38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 ...........................................†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3800" dirty="0">
              <a:latin typeface="SutonnyMJ" pitchFamily="2" charset="0"/>
              <a:cs typeface="SutonnyMJ" pitchFamily="2" charset="0"/>
            </a:endParaRPr>
          </a:p>
          <a:p>
            <a:r>
              <a:rPr lang="en-US" sz="3800" dirty="0" err="1">
                <a:latin typeface="SutonnyMJ" pitchFamily="2" charset="0"/>
                <a:cs typeface="SutonnyMJ" pitchFamily="2" charset="0"/>
              </a:rPr>
              <a:t>AMÖxg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...........................................†</a:t>
            </a:r>
            <a:r>
              <a:rPr lang="en-US" sz="3800" dirty="0" err="1" smtClean="0">
                <a:latin typeface="SutonnyMJ" pitchFamily="2" charset="0"/>
                <a:cs typeface="SutonnyMJ" pitchFamily="2" charset="0"/>
              </a:rPr>
              <a:t>WweU</a:t>
            </a:r>
            <a:endParaRPr lang="en-US" sz="3800" dirty="0">
              <a:latin typeface="SutonnyMJ" pitchFamily="2" charset="0"/>
              <a:cs typeface="SutonnyMJ" pitchFamily="2" charset="0"/>
            </a:endParaRPr>
          </a:p>
          <a:p>
            <a:r>
              <a:rPr lang="en-US" sz="38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PzovšZ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AMÖxg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|)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>
                <a:latin typeface="SutonnyMJ" pitchFamily="2" charset="0"/>
                <a:cs typeface="SutonnyMJ" pitchFamily="2" charset="0"/>
              </a:rPr>
              <a:t> 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nche-de-ro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" y="0"/>
            <a:ext cx="911721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04800"/>
            <a:ext cx="6324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00B0F0"/>
                </a:solidFill>
                <a:latin typeface="JugantorMJ" pitchFamily="2" charset="0"/>
                <a:cs typeface="JugantorMJ" pitchFamily="2" charset="0"/>
              </a:rPr>
              <a:t>mKj‡K</a:t>
            </a:r>
            <a:r>
              <a:rPr lang="en-US" sz="16600" dirty="0" smtClean="0">
                <a:solidFill>
                  <a:srgbClr val="00B0F0"/>
                </a:solidFill>
                <a:latin typeface="JugantorMJ" pitchFamily="2" charset="0"/>
                <a:cs typeface="JugantorMJ" pitchFamily="2" charset="0"/>
              </a:rPr>
              <a:t> </a:t>
            </a:r>
            <a:r>
              <a:rPr lang="en-US" sz="16600" dirty="0" err="1" smtClean="0">
                <a:solidFill>
                  <a:srgbClr val="00B0F0"/>
                </a:solidFill>
                <a:latin typeface="JugantorMJ" pitchFamily="2" charset="0"/>
                <a:cs typeface="JugantorMJ" pitchFamily="2" charset="0"/>
              </a:rPr>
              <a:t>ab¨ev</a:t>
            </a:r>
            <a:r>
              <a:rPr lang="en-US" sz="16600" dirty="0" smtClean="0">
                <a:solidFill>
                  <a:srgbClr val="00B0F0"/>
                </a:solidFill>
                <a:latin typeface="JugantorMJ" pitchFamily="2" charset="0"/>
                <a:cs typeface="JugantorMJ" pitchFamily="2" charset="0"/>
              </a:rPr>
              <a:t>`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Claps and Cheers Sound Effec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5506223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259</TotalTime>
  <Words>397</Words>
  <Application>Microsoft Office PowerPoint</Application>
  <PresentationFormat>On-screen Show (4:3)</PresentationFormat>
  <Paragraphs>85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welq cwiwPwZ I b¤^i web¨vm</vt:lpstr>
      <vt:lpstr>AvR‡Ki Av‡jvPbvi welq:wnmve weÁvb bxwZ I cÖ‡qvM-2</vt:lpstr>
      <vt:lpstr>Pjgvb cvZv</vt:lpstr>
      <vt:lpstr>Pjgvb cvZv</vt:lpstr>
      <vt:lpstr>Pjgvb cvZv</vt:lpstr>
      <vt:lpstr>Pjgvb cvZv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K‡jR cwiwPwZ</dc:title>
  <dc:creator>HPPRO2000MT</dc:creator>
  <cp:lastModifiedBy>HPPRO2000MT</cp:lastModifiedBy>
  <cp:revision>66</cp:revision>
  <dcterms:created xsi:type="dcterms:W3CDTF">2014-06-03T05:31:52Z</dcterms:created>
  <dcterms:modified xsi:type="dcterms:W3CDTF">2019-10-15T05:20:01Z</dcterms:modified>
</cp:coreProperties>
</file>